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3" r:id="rId3"/>
    <p:sldMasterId id="2147483686" r:id="rId4"/>
  </p:sldMasterIdLst>
  <p:notesMasterIdLst>
    <p:notesMasterId r:id="rId23"/>
  </p:notesMasterIdLst>
  <p:sldIdLst>
    <p:sldId id="256" r:id="rId5"/>
    <p:sldId id="257" r:id="rId6"/>
    <p:sldId id="307" r:id="rId7"/>
    <p:sldId id="300" r:id="rId8"/>
    <p:sldId id="301" r:id="rId9"/>
    <p:sldId id="303" r:id="rId10"/>
    <p:sldId id="304" r:id="rId11"/>
    <p:sldId id="289" r:id="rId12"/>
    <p:sldId id="290" r:id="rId13"/>
    <p:sldId id="305" r:id="rId14"/>
    <p:sldId id="306" r:id="rId15"/>
    <p:sldId id="293" r:id="rId16"/>
    <p:sldId id="294" r:id="rId17"/>
    <p:sldId id="282" r:id="rId18"/>
    <p:sldId id="308" r:id="rId19"/>
    <p:sldId id="296" r:id="rId20"/>
    <p:sldId id="298" r:id="rId21"/>
    <p:sldId id="295" r:id="rId22"/>
  </p:sldIdLst>
  <p:sldSz cx="12192000" cy="6858000"/>
  <p:notesSz cx="6858000" cy="9144000"/>
  <p:embeddedFontLst>
    <p:embeddedFont>
      <p:font typeface="Calibri Light" panose="020F0302020204030204" pitchFamily="34" charset="0"/>
      <p:regular r:id="rId24"/>
      <p:italic r:id="rId25"/>
    </p:embeddedFont>
    <p:embeddedFont>
      <p:font typeface="Broadway" panose="04040905080B02020502" pitchFamily="82" charset="0"/>
      <p:regular r:id="rId26"/>
    </p:embeddedFont>
    <p:embeddedFont>
      <p:font typeface="方正粗宋简体" panose="02010600030101010101" charset="-122"/>
      <p:regular r:id="rId27"/>
    </p:embeddedFont>
    <p:embeddedFont>
      <p:font typeface="Calibri" panose="020F0502020204030204" pitchFamily="34" charset="0"/>
      <p:regular r:id="rId28"/>
      <p:bold r:id="rId29"/>
      <p:italic r:id="rId30"/>
      <p:boldItalic r:id="rId31"/>
    </p:embeddedFont>
    <p:embeddedFont>
      <p:font typeface="微软雅黑" panose="020B0503020204020204" pitchFamily="34" charset="-122"/>
      <p:regular r:id="rId32"/>
      <p:bold r:id="rId33"/>
    </p:embeddedFont>
    <p:embeddedFont>
      <p:font typeface="Agency FB" panose="020B0503020202020204" pitchFamily="34" charset="0"/>
      <p:regular r:id="rId34"/>
      <p:bold r:id="rId35"/>
    </p:embeddedFont>
    <p:embeddedFont>
      <p:font typeface="Segoe UI Black" panose="02010600030101010101" charset="0"/>
      <p:bold r:id="rId36"/>
      <p:boldItalic r:id="rId37"/>
    </p:embeddedFont>
    <p:embeddedFont>
      <p:font typeface="方正静蕾简体" panose="02010600030101010101" charset="-122"/>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5DD0"/>
    <a:srgbClr val="708AA5"/>
    <a:srgbClr val="6699FF"/>
    <a:srgbClr val="0000FF"/>
    <a:srgbClr val="9999FF"/>
    <a:srgbClr val="66CCFF"/>
    <a:srgbClr val="BEE6FE"/>
    <a:srgbClr val="0099FF"/>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69" autoAdjust="0"/>
    <p:restoredTop sz="94660"/>
  </p:normalViewPr>
  <p:slideViewPr>
    <p:cSldViewPr snapToGrid="0" showGuides="1">
      <p:cViewPr varScale="1">
        <p:scale>
          <a:sx n="86" d="100"/>
          <a:sy n="86" d="100"/>
        </p:scale>
        <p:origin x="354" y="96"/>
      </p:cViewPr>
      <p:guideLst>
        <p:guide orient="horz" pos="2151"/>
        <p:guide pos="3840"/>
      </p:guideLst>
    </p:cSldViewPr>
  </p:slideViewPr>
  <p:notesTextViewPr>
    <p:cViewPr>
      <p:scale>
        <a:sx n="1" d="1"/>
        <a:sy n="1" d="1"/>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font" Target="fonts/font11.fntdata"/><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hyperlink" Target="http://www.gapp.gov.cn/zongshu/magazine.shtml" TargetMode="Externa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http://www.gapp.gov.cn/zongshu/magazine.shtml" TargetMode="External"/></Relationships>
</file>

<file path=ppt/diagrams/colors1.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1">
  <dgm:title val=""/>
  <dgm:desc val=""/>
  <dgm:catLst>
    <dgm:cat type="accent5" pri="11200"/>
  </dgm:catLst>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3D32B28-2DBE-4D59-A29A-CFCA621C139B}" type="doc">
      <dgm:prSet loTypeId="urn:microsoft.com/office/officeart/2008/layout/VerticalCurvedList#1" loCatId="list" qsTypeId="urn:microsoft.com/office/officeart/2005/8/quickstyle/simple3#1" qsCatId="simple" csTypeId="urn:microsoft.com/office/officeart/2005/8/colors/colorful4#1" csCatId="colorful" phldr="1"/>
      <dgm:spPr/>
      <dgm:t>
        <a:bodyPr/>
        <a:lstStyle/>
        <a:p>
          <a:endParaRPr lang="zh-CN" altLang="en-US"/>
        </a:p>
      </dgm:t>
    </dgm:pt>
    <dgm:pt modelId="{39F45CD9-8FFF-4E00-B17B-CF4191F0FEEE}">
      <dgm:prSet custT="1"/>
      <dgm:spPr/>
      <dgm:t>
        <a:bodyPr/>
        <a:lstStyle/>
        <a:p>
          <a:pPr rtl="0"/>
          <a:r>
            <a:rPr lang="zh-CN" altLang="en-US" sz="2000" b="1" dirty="0" smtClean="0">
              <a:solidFill>
                <a:srgbClr val="553D43"/>
              </a:solidFill>
              <a:latin typeface="+mn-ea"/>
              <a:ea typeface="+mn-ea"/>
            </a:rPr>
            <a:t>教学工作量表 </a:t>
          </a:r>
          <a:r>
            <a:rPr lang="en-US" altLang="zh-CN" sz="2000" b="1" dirty="0" smtClean="0">
              <a:solidFill>
                <a:srgbClr val="553D43"/>
              </a:solidFill>
              <a:latin typeface="+mn-ea"/>
              <a:ea typeface="+mn-ea"/>
            </a:rPr>
            <a:t>: </a:t>
          </a:r>
          <a:r>
            <a:rPr lang="zh-CN" altLang="en-US" sz="2000" b="0" dirty="0" smtClean="0">
              <a:solidFill>
                <a:srgbClr val="553D43"/>
              </a:solidFill>
              <a:latin typeface="+mn-ea"/>
              <a:ea typeface="+mn-ea"/>
            </a:rPr>
            <a:t>教务处注册中心林老师：</a:t>
          </a:r>
          <a:r>
            <a:rPr lang="en-US" altLang="zh-CN" sz="2000" b="0" dirty="0" smtClean="0">
              <a:solidFill>
                <a:srgbClr val="553D43"/>
              </a:solidFill>
              <a:latin typeface="+mn-ea"/>
              <a:ea typeface="+mn-ea"/>
            </a:rPr>
            <a:t>22866871</a:t>
          </a:r>
          <a:r>
            <a:rPr lang="zh-CN" altLang="en-US" sz="2000" b="0" dirty="0" smtClean="0">
              <a:solidFill>
                <a:srgbClr val="553D43"/>
              </a:solidFill>
              <a:latin typeface="+mn-ea"/>
              <a:ea typeface="+mn-ea"/>
            </a:rPr>
            <a:t>；学生处张老师：</a:t>
          </a:r>
          <a:r>
            <a:rPr lang="en-US" altLang="zh-CN" sz="2000" b="0" dirty="0" smtClean="0">
              <a:solidFill>
                <a:srgbClr val="553D43"/>
              </a:solidFill>
              <a:latin typeface="+mn-ea"/>
              <a:ea typeface="+mn-ea"/>
            </a:rPr>
            <a:t>22866615</a:t>
          </a:r>
          <a:r>
            <a:rPr lang="zh-CN" altLang="en-US" sz="2000" b="0" dirty="0" smtClean="0">
              <a:solidFill>
                <a:srgbClr val="553D43"/>
              </a:solidFill>
              <a:latin typeface="+mn-ea"/>
              <a:ea typeface="+mn-ea"/>
            </a:rPr>
            <a:t>；研究生院叶老师：</a:t>
          </a:r>
          <a:r>
            <a:rPr lang="en-US" altLang="zh-CN" sz="2000" b="0" dirty="0" smtClean="0">
              <a:solidFill>
                <a:srgbClr val="553D43"/>
              </a:solidFill>
              <a:latin typeface="+mn-ea"/>
              <a:ea typeface="+mn-ea"/>
            </a:rPr>
            <a:t>22865505/</a:t>
          </a:r>
          <a:r>
            <a:rPr lang="zh-CN" altLang="en-US" sz="2000" b="0" dirty="0" smtClean="0">
              <a:solidFill>
                <a:srgbClr val="553D43"/>
              </a:solidFill>
              <a:latin typeface="+mn-ea"/>
              <a:ea typeface="+mn-ea"/>
            </a:rPr>
            <a:t>庄老师：</a:t>
          </a:r>
          <a:r>
            <a:rPr lang="en-US" altLang="zh-CN" sz="2000" b="0" dirty="0" smtClean="0">
              <a:solidFill>
                <a:srgbClr val="553D43"/>
              </a:solidFill>
              <a:latin typeface="+mn-ea"/>
              <a:ea typeface="+mn-ea"/>
            </a:rPr>
            <a:t>22865509</a:t>
          </a:r>
          <a:r>
            <a:rPr lang="zh-CN" altLang="en-US" sz="2000" b="0" dirty="0" smtClean="0">
              <a:solidFill>
                <a:srgbClr val="553D43"/>
              </a:solidFill>
              <a:latin typeface="+mn-ea"/>
              <a:ea typeface="+mn-ea"/>
            </a:rPr>
            <a:t>；至诚学院教务部：</a:t>
          </a:r>
          <a:r>
            <a:rPr lang="en-US" altLang="zh-CN" sz="2000" b="0" dirty="0" smtClean="0">
              <a:solidFill>
                <a:srgbClr val="553D43"/>
              </a:solidFill>
              <a:latin typeface="+mn-ea"/>
              <a:ea typeface="+mn-ea"/>
            </a:rPr>
            <a:t>83775659</a:t>
          </a:r>
          <a:endParaRPr lang="zh-CN" sz="2000" b="0" dirty="0">
            <a:solidFill>
              <a:srgbClr val="553D43"/>
            </a:solidFill>
            <a:latin typeface="+mn-ea"/>
            <a:ea typeface="+mn-ea"/>
          </a:endParaRPr>
        </a:p>
      </dgm:t>
    </dgm:pt>
    <dgm:pt modelId="{BB8FC307-A48D-48A4-906F-44DD93BDFF27}" type="parTrans" cxnId="{4FCB30D8-61E6-4CE5-BC05-C71C36466C03}">
      <dgm:prSet/>
      <dgm:spPr/>
      <dgm:t>
        <a:bodyPr/>
        <a:lstStyle/>
        <a:p>
          <a:endParaRPr lang="zh-CN" altLang="en-US"/>
        </a:p>
      </dgm:t>
    </dgm:pt>
    <dgm:pt modelId="{901599C9-E0E5-4BE7-BA1E-03908877E29C}" type="sibTrans" cxnId="{4FCB30D8-61E6-4CE5-BC05-C71C36466C03}">
      <dgm:prSet/>
      <dgm:spPr/>
      <dgm:t>
        <a:bodyPr/>
        <a:lstStyle/>
        <a:p>
          <a:endParaRPr lang="zh-CN" altLang="en-US"/>
        </a:p>
      </dgm:t>
    </dgm:pt>
    <dgm:pt modelId="{745CE9AA-D7F2-4CA0-A552-07EA88A3D60C}">
      <dgm:prSet custT="1"/>
      <dgm:spPr/>
      <dgm:t>
        <a:bodyPr/>
        <a:lstStyle/>
        <a:p>
          <a:pPr rtl="0"/>
          <a:r>
            <a:rPr lang="zh-CN" sz="2000" b="1" dirty="0" smtClean="0">
              <a:solidFill>
                <a:srgbClr val="553D43"/>
              </a:solidFill>
              <a:latin typeface="+mn-ea"/>
              <a:ea typeface="+mn-ea"/>
            </a:rPr>
            <a:t>科研</a:t>
          </a:r>
          <a:r>
            <a:rPr lang="zh-CN" altLang="en-US" sz="2000" b="1" dirty="0" smtClean="0">
              <a:solidFill>
                <a:srgbClr val="553D43"/>
              </a:solidFill>
              <a:latin typeface="+mn-ea"/>
              <a:ea typeface="+mn-ea"/>
            </a:rPr>
            <a:t>项目</a:t>
          </a:r>
          <a:r>
            <a:rPr lang="zh-CN" sz="2000" b="1" dirty="0" smtClean="0">
              <a:solidFill>
                <a:srgbClr val="553D43"/>
              </a:solidFill>
              <a:latin typeface="+mn-ea"/>
              <a:ea typeface="+mn-ea"/>
            </a:rPr>
            <a:t>证明</a:t>
          </a:r>
          <a:r>
            <a:rPr lang="zh-CN" altLang="en-US" sz="2000" b="1" dirty="0" smtClean="0">
              <a:solidFill>
                <a:srgbClr val="553D43"/>
              </a:solidFill>
              <a:latin typeface="+mn-ea"/>
              <a:ea typeface="+mn-ea"/>
            </a:rPr>
            <a:t>：</a:t>
          </a:r>
          <a:r>
            <a:rPr lang="zh-CN" sz="2000" b="0" dirty="0" smtClean="0">
              <a:solidFill>
                <a:srgbClr val="553D43"/>
              </a:solidFill>
              <a:latin typeface="+mn-ea"/>
              <a:ea typeface="+mn-ea"/>
            </a:rPr>
            <a:t>科技处</a:t>
          </a:r>
          <a:r>
            <a:rPr lang="zh-CN" altLang="en-US" sz="2000" b="0" dirty="0" smtClean="0">
              <a:solidFill>
                <a:srgbClr val="553D43"/>
              </a:solidFill>
              <a:latin typeface="+mn-ea"/>
              <a:ea typeface="+mn-ea"/>
            </a:rPr>
            <a:t>综合办（理工类纵向项目）；</a:t>
          </a:r>
          <a:r>
            <a:rPr lang="zh-CN" sz="2000" b="0" dirty="0" smtClean="0">
              <a:solidFill>
                <a:srgbClr val="553D43"/>
              </a:solidFill>
              <a:latin typeface="+mn-ea"/>
              <a:ea typeface="+mn-ea"/>
            </a:rPr>
            <a:t>社</a:t>
          </a:r>
          <a:r>
            <a:rPr lang="zh-CN" altLang="en-US" sz="2000" b="0" dirty="0" smtClean="0">
              <a:solidFill>
                <a:srgbClr val="553D43"/>
              </a:solidFill>
              <a:latin typeface="+mn-ea"/>
              <a:ea typeface="+mn-ea"/>
            </a:rPr>
            <a:t>科处（人文社科纵向项目）黄老师：</a:t>
          </a:r>
          <a:r>
            <a:rPr lang="en-US" altLang="zh-CN" sz="2000" b="0" dirty="0" smtClean="0">
              <a:solidFill>
                <a:srgbClr val="553D43"/>
              </a:solidFill>
              <a:latin typeface="+mn-ea"/>
              <a:ea typeface="+mn-ea"/>
            </a:rPr>
            <a:t>22865053</a:t>
          </a:r>
          <a:r>
            <a:rPr lang="zh-CN" altLang="en-US" sz="2000" b="0" dirty="0" smtClean="0">
              <a:solidFill>
                <a:srgbClr val="553D43"/>
              </a:solidFill>
              <a:latin typeface="+mn-ea"/>
              <a:ea typeface="+mn-ea"/>
            </a:rPr>
            <a:t>；</a:t>
          </a:r>
          <a:r>
            <a:rPr lang="zh-CN" sz="2000" b="0" dirty="0" smtClean="0">
              <a:solidFill>
                <a:srgbClr val="553D43"/>
              </a:solidFill>
              <a:latin typeface="+mn-ea"/>
              <a:ea typeface="+mn-ea"/>
            </a:rPr>
            <a:t>科技开发部</a:t>
          </a:r>
          <a:r>
            <a:rPr lang="zh-CN" altLang="en-US" sz="2000" b="0" dirty="0" smtClean="0">
              <a:solidFill>
                <a:srgbClr val="553D43"/>
              </a:solidFill>
              <a:latin typeface="+mn-ea"/>
              <a:ea typeface="+mn-ea"/>
            </a:rPr>
            <a:t>（横向项目）张老师：</a:t>
          </a:r>
          <a:r>
            <a:rPr lang="en-US" altLang="zh-CN" sz="2000" b="0" dirty="0" smtClean="0">
              <a:solidFill>
                <a:srgbClr val="553D43"/>
              </a:solidFill>
              <a:latin typeface="+mn-ea"/>
              <a:ea typeface="+mn-ea"/>
            </a:rPr>
            <a:t>22865023</a:t>
          </a:r>
          <a:endParaRPr lang="zh-CN" sz="2000" b="0" dirty="0">
            <a:solidFill>
              <a:srgbClr val="553D43"/>
            </a:solidFill>
            <a:latin typeface="+mn-ea"/>
            <a:ea typeface="+mn-ea"/>
          </a:endParaRPr>
        </a:p>
      </dgm:t>
    </dgm:pt>
    <dgm:pt modelId="{25DEB016-3C37-4D70-8C31-A1A02BC69D7C}" type="parTrans" cxnId="{AED4C386-752C-407D-9445-B890100C121E}">
      <dgm:prSet/>
      <dgm:spPr/>
      <dgm:t>
        <a:bodyPr/>
        <a:lstStyle/>
        <a:p>
          <a:endParaRPr lang="zh-CN" altLang="en-US"/>
        </a:p>
      </dgm:t>
    </dgm:pt>
    <dgm:pt modelId="{E6C6D224-37AE-4726-B1B7-C40D8486F307}" type="sibTrans" cxnId="{AED4C386-752C-407D-9445-B890100C121E}">
      <dgm:prSet/>
      <dgm:spPr/>
      <dgm:t>
        <a:bodyPr/>
        <a:lstStyle/>
        <a:p>
          <a:endParaRPr lang="zh-CN" altLang="en-US"/>
        </a:p>
      </dgm:t>
    </dgm:pt>
    <dgm:pt modelId="{7A673864-3565-4637-B2BB-D171374542ED}">
      <dgm:prSet custT="1"/>
      <dgm:spPr/>
      <dgm:t>
        <a:bodyPr/>
        <a:lstStyle/>
        <a:p>
          <a:pPr rtl="0"/>
          <a:r>
            <a:rPr lang="zh-CN" sz="1900" dirty="0" smtClean="0"/>
            <a:t> </a:t>
          </a:r>
          <a:r>
            <a:rPr lang="zh-CN" altLang="en-US" sz="2000" b="1" dirty="0" smtClean="0">
              <a:solidFill>
                <a:srgbClr val="553D43"/>
              </a:solidFill>
              <a:latin typeface="+mn-ea"/>
              <a:ea typeface="+mn-ea"/>
            </a:rPr>
            <a:t>核心及以上</a:t>
          </a:r>
          <a:r>
            <a:rPr lang="zh-CN" sz="2000" b="1" dirty="0" smtClean="0">
              <a:solidFill>
                <a:srgbClr val="553D43"/>
              </a:solidFill>
              <a:latin typeface="+mn-ea"/>
              <a:ea typeface="+mn-ea"/>
            </a:rPr>
            <a:t>论文</a:t>
          </a:r>
          <a:r>
            <a:rPr lang="zh-CN" altLang="en-US" sz="2000" b="1" dirty="0" smtClean="0">
              <a:solidFill>
                <a:srgbClr val="553D43"/>
              </a:solidFill>
              <a:latin typeface="+mn-ea"/>
              <a:ea typeface="+mn-ea"/>
            </a:rPr>
            <a:t>收录证明（含</a:t>
          </a:r>
          <a:r>
            <a:rPr lang="en-US" altLang="zh-CN" sz="2000" b="1" dirty="0" smtClean="0">
              <a:solidFill>
                <a:srgbClr val="553D43"/>
              </a:solidFill>
              <a:latin typeface="+mn-ea"/>
              <a:ea typeface="+mn-ea"/>
            </a:rPr>
            <a:t>SCI/SSCI/EI/A&amp;HCI/CPCI-S/CPCI-SSH/CSCD/</a:t>
          </a:r>
          <a:r>
            <a:rPr lang="en-US" altLang="zh-CN" sz="2400" b="1" dirty="0" err="1" smtClean="0">
              <a:solidFill>
                <a:srgbClr val="553D43"/>
              </a:solidFill>
              <a:latin typeface="+mn-ea"/>
              <a:ea typeface="+mn-ea"/>
            </a:rPr>
            <a:t>cssci</a:t>
          </a:r>
          <a:r>
            <a:rPr lang="zh-CN" altLang="en-US" sz="2000" b="1" dirty="0" smtClean="0">
              <a:solidFill>
                <a:srgbClr val="553D43"/>
              </a:solidFill>
              <a:latin typeface="+mn-ea"/>
              <a:ea typeface="+mn-ea"/>
            </a:rPr>
            <a:t>等</a:t>
          </a:r>
          <a:r>
            <a:rPr lang="en-US" altLang="zh-CN" sz="1800" b="1" dirty="0" smtClean="0">
              <a:solidFill>
                <a:srgbClr val="553D43"/>
              </a:solidFill>
              <a:latin typeface="+mn-ea"/>
              <a:ea typeface="+mn-ea"/>
            </a:rPr>
            <a:t>):  </a:t>
          </a:r>
          <a:r>
            <a:rPr lang="zh-CN" sz="1800" dirty="0" smtClean="0">
              <a:solidFill>
                <a:srgbClr val="553D43"/>
              </a:solidFill>
              <a:latin typeface="+mn-ea"/>
              <a:ea typeface="+mn-ea"/>
            </a:rPr>
            <a:t>图书馆检索证明</a:t>
          </a:r>
          <a:r>
            <a:rPr lang="zh-CN" altLang="en-US" sz="1800" dirty="0" smtClean="0">
              <a:solidFill>
                <a:srgbClr val="553D43"/>
              </a:solidFill>
              <a:latin typeface="+mn-ea"/>
              <a:ea typeface="+mn-ea"/>
            </a:rPr>
            <a:t>：岳老师</a:t>
          </a:r>
          <a:r>
            <a:rPr lang="en-US" altLang="zh-CN" sz="1800" dirty="0" smtClean="0">
              <a:solidFill>
                <a:srgbClr val="553D43"/>
              </a:solidFill>
              <a:latin typeface="+mn-ea"/>
              <a:ea typeface="+mn-ea"/>
            </a:rPr>
            <a:t>/</a:t>
          </a:r>
          <a:r>
            <a:rPr lang="zh-CN" altLang="en-US" sz="1800" dirty="0" smtClean="0">
              <a:solidFill>
                <a:srgbClr val="553D43"/>
              </a:solidFill>
              <a:latin typeface="+mn-ea"/>
              <a:ea typeface="+mn-ea"/>
            </a:rPr>
            <a:t>王老师，</a:t>
          </a:r>
          <a:r>
            <a:rPr lang="en-US" altLang="zh-CN" sz="1800" dirty="0" smtClean="0">
              <a:solidFill>
                <a:srgbClr val="553D43"/>
              </a:solidFill>
              <a:latin typeface="+mn-ea"/>
              <a:ea typeface="+mn-ea"/>
            </a:rPr>
            <a:t>22865321</a:t>
          </a:r>
          <a:endParaRPr lang="zh-CN" sz="1800" dirty="0">
            <a:solidFill>
              <a:srgbClr val="553D43"/>
            </a:solidFill>
            <a:latin typeface="+mn-ea"/>
            <a:ea typeface="+mn-ea"/>
          </a:endParaRPr>
        </a:p>
      </dgm:t>
    </dgm:pt>
    <dgm:pt modelId="{A579A9EB-1B12-4A62-B747-4F69F89EDE24}" type="parTrans" cxnId="{E802B800-A5B8-4F3B-AC2F-776622401C3A}">
      <dgm:prSet/>
      <dgm:spPr/>
      <dgm:t>
        <a:bodyPr/>
        <a:lstStyle/>
        <a:p>
          <a:endParaRPr lang="zh-CN" altLang="en-US"/>
        </a:p>
      </dgm:t>
    </dgm:pt>
    <dgm:pt modelId="{F33CFCC0-5AC6-47B8-8294-53A34F3DB35B}" type="sibTrans" cxnId="{E802B800-A5B8-4F3B-AC2F-776622401C3A}">
      <dgm:prSet/>
      <dgm:spPr/>
      <dgm:t>
        <a:bodyPr/>
        <a:lstStyle/>
        <a:p>
          <a:endParaRPr lang="zh-CN" altLang="en-US"/>
        </a:p>
      </dgm:t>
    </dgm:pt>
    <dgm:pt modelId="{FB423CC9-A7A9-4208-BAD0-09D616415C6B}">
      <dgm:prSet custT="1"/>
      <dgm:spPr/>
      <dgm:t>
        <a:bodyPr/>
        <a:lstStyle/>
        <a:p>
          <a:pPr rtl="0"/>
          <a:r>
            <a:rPr lang="zh-CN" altLang="en-US" sz="1800" b="1" dirty="0" smtClean="0">
              <a:solidFill>
                <a:srgbClr val="553D43"/>
              </a:solidFill>
              <a:latin typeface="+mn-ea"/>
              <a:ea typeface="+mn-ea"/>
            </a:rPr>
            <a:t>一般期刊</a:t>
          </a:r>
          <a:r>
            <a:rPr lang="en-US" altLang="zh-CN" sz="1800" b="1" dirty="0" smtClean="0">
              <a:solidFill>
                <a:srgbClr val="553D43"/>
              </a:solidFill>
              <a:latin typeface="+mn-ea"/>
              <a:ea typeface="+mn-ea"/>
            </a:rPr>
            <a:t>( </a:t>
          </a:r>
          <a:r>
            <a:rPr lang="zh-CN" altLang="en-US" sz="1800" b="1" dirty="0" smtClean="0">
              <a:solidFill>
                <a:srgbClr val="553D43"/>
              </a:solidFill>
              <a:latin typeface="+mn-ea"/>
              <a:ea typeface="+mn-ea"/>
            </a:rPr>
            <a:t>论著）</a:t>
          </a:r>
          <a:r>
            <a:rPr lang="zh-CN" sz="1800" b="1" dirty="0" smtClean="0">
              <a:solidFill>
                <a:srgbClr val="553D43"/>
              </a:solidFill>
              <a:latin typeface="+mn-ea"/>
              <a:ea typeface="+mn-ea"/>
            </a:rPr>
            <a:t>检索</a:t>
          </a:r>
          <a:r>
            <a:rPr lang="zh-CN" sz="1800" b="0" dirty="0" smtClean="0">
              <a:solidFill>
                <a:srgbClr val="553D43"/>
              </a:solidFill>
              <a:latin typeface="+mn-ea"/>
              <a:ea typeface="+mn-ea"/>
            </a:rPr>
            <a:t>（新闻出版总</a:t>
          </a:r>
          <a:r>
            <a:rPr lang="zh-CN" altLang="en-US" sz="1800" b="0" dirty="0" smtClean="0">
              <a:solidFill>
                <a:srgbClr val="553D43"/>
              </a:solidFill>
              <a:latin typeface="+mn-ea"/>
              <a:ea typeface="+mn-ea"/>
            </a:rPr>
            <a:t>署）</a:t>
          </a:r>
          <a:r>
            <a:rPr lang="en-US" altLang="zh-CN" sz="1800" b="0" dirty="0" smtClean="0">
              <a:solidFill>
                <a:srgbClr val="553D43"/>
              </a:solidFill>
              <a:latin typeface="+mn-ea"/>
              <a:ea typeface="+mn-ea"/>
              <a:hlinkClick xmlns:r="http://schemas.openxmlformats.org/officeDocument/2006/relationships" r:id="rId1"/>
            </a:rPr>
            <a:t>http://www.gapp.gov.cn/zongshu/magazine.shtml</a:t>
          </a:r>
          <a:r>
            <a:rPr lang="en-US" altLang="zh-CN" sz="1800" b="0" dirty="0" smtClean="0">
              <a:solidFill>
                <a:srgbClr val="553D43"/>
              </a:solidFill>
              <a:latin typeface="+mn-ea"/>
              <a:ea typeface="+mn-ea"/>
            </a:rPr>
            <a:t>    </a:t>
          </a:r>
        </a:p>
        <a:p>
          <a:pPr rtl="0"/>
          <a:r>
            <a:rPr lang="zh-CN" altLang="en-US" sz="1800" b="1" dirty="0" smtClean="0">
              <a:solidFill>
                <a:srgbClr val="553D43"/>
              </a:solidFill>
              <a:latin typeface="+mn-ea"/>
              <a:ea typeface="+mn-ea"/>
            </a:rPr>
            <a:t>一般论文</a:t>
          </a:r>
          <a:r>
            <a:rPr lang="zh-CN" sz="1800" b="1" dirty="0" smtClean="0">
              <a:solidFill>
                <a:srgbClr val="553D43"/>
              </a:solidFill>
              <a:latin typeface="+mn-ea"/>
              <a:ea typeface="+mn-ea"/>
            </a:rPr>
            <a:t>检索</a:t>
          </a:r>
          <a:r>
            <a:rPr lang="zh-CN" sz="1800" b="0" dirty="0" smtClean="0">
              <a:solidFill>
                <a:srgbClr val="553D43"/>
              </a:solidFill>
              <a:latin typeface="+mn-ea"/>
              <a:ea typeface="+mn-ea"/>
            </a:rPr>
            <a:t>（中国知网）</a:t>
          </a:r>
          <a:r>
            <a:rPr lang="zh-CN" altLang="en-US" sz="1800" b="0" dirty="0" smtClean="0">
              <a:solidFill>
                <a:srgbClr val="553D43"/>
              </a:solidFill>
              <a:latin typeface="+mn-ea"/>
              <a:ea typeface="+mn-ea"/>
            </a:rPr>
            <a:t>：</a:t>
          </a:r>
          <a:r>
            <a:rPr lang="zh-CN" sz="1800" b="0" dirty="0" smtClean="0">
              <a:solidFill>
                <a:srgbClr val="553D43"/>
              </a:solidFill>
              <a:latin typeface="+mn-ea"/>
              <a:ea typeface="+mn-ea"/>
            </a:rPr>
            <a:t> </a:t>
          </a:r>
          <a:r>
            <a:rPr lang="en-US" altLang="zh-CN" sz="1800" b="0" dirty="0" smtClean="0">
              <a:solidFill>
                <a:srgbClr val="553D43"/>
              </a:solidFill>
              <a:latin typeface="+mn-ea"/>
              <a:ea typeface="+mn-ea"/>
            </a:rPr>
            <a:t>http://www.cnki.net/</a:t>
          </a:r>
          <a:r>
            <a:rPr lang="zh-CN" sz="1800" b="0" dirty="0" smtClean="0">
              <a:solidFill>
                <a:srgbClr val="553D43"/>
              </a:solidFill>
              <a:latin typeface="+mn-ea"/>
              <a:ea typeface="+mn-ea"/>
            </a:rPr>
            <a:t>  </a:t>
          </a:r>
          <a:r>
            <a:rPr lang="zh-CN" altLang="en-US" sz="2000" b="0" dirty="0" smtClean="0">
              <a:solidFill>
                <a:srgbClr val="553D43"/>
              </a:solidFill>
              <a:latin typeface="+mn-ea"/>
              <a:ea typeface="+mn-ea"/>
            </a:rPr>
            <a:t>请从网站上自行打印</a:t>
          </a:r>
          <a:r>
            <a:rPr lang="zh-CN" sz="2000" b="0" dirty="0" smtClean="0">
              <a:solidFill>
                <a:srgbClr val="553D43"/>
              </a:solidFill>
              <a:latin typeface="+mn-ea"/>
              <a:ea typeface="+mn-ea"/>
            </a:rPr>
            <a:t> </a:t>
          </a:r>
          <a:endParaRPr lang="zh-CN" sz="2000" b="0" dirty="0">
            <a:solidFill>
              <a:srgbClr val="553D43"/>
            </a:solidFill>
            <a:latin typeface="+mn-ea"/>
            <a:ea typeface="+mn-ea"/>
          </a:endParaRPr>
        </a:p>
      </dgm:t>
    </dgm:pt>
    <dgm:pt modelId="{D9A34E45-B761-4DA0-8485-91F56CC59233}" type="parTrans" cxnId="{527ECE47-23CA-48A0-9BCE-19417E6D18F5}">
      <dgm:prSet/>
      <dgm:spPr/>
      <dgm:t>
        <a:bodyPr/>
        <a:lstStyle/>
        <a:p>
          <a:endParaRPr lang="zh-CN" altLang="en-US"/>
        </a:p>
      </dgm:t>
    </dgm:pt>
    <dgm:pt modelId="{6651F17C-0FCA-44E7-A938-A27177381837}" type="sibTrans" cxnId="{527ECE47-23CA-48A0-9BCE-19417E6D18F5}">
      <dgm:prSet/>
      <dgm:spPr/>
      <dgm:t>
        <a:bodyPr/>
        <a:lstStyle/>
        <a:p>
          <a:endParaRPr lang="zh-CN" altLang="en-US"/>
        </a:p>
      </dgm:t>
    </dgm:pt>
    <dgm:pt modelId="{62A3DA64-9C50-4C25-B6CC-B143C1C3B480}">
      <dgm:prSet/>
      <dgm:spPr/>
      <dgm:t>
        <a:bodyPr/>
        <a:lstStyle/>
        <a:p>
          <a:endParaRPr lang="zh-CN" altLang="en-US"/>
        </a:p>
      </dgm:t>
    </dgm:pt>
    <dgm:pt modelId="{2A93E833-FD13-4FCA-9BBD-24E288758F2A}" type="parTrans" cxnId="{138A35B0-B0F2-4FEE-BF33-D1FFD77902D3}">
      <dgm:prSet/>
      <dgm:spPr/>
      <dgm:t>
        <a:bodyPr/>
        <a:lstStyle/>
        <a:p>
          <a:endParaRPr lang="zh-CN" altLang="en-US"/>
        </a:p>
      </dgm:t>
    </dgm:pt>
    <dgm:pt modelId="{C3C397BD-E960-4698-9207-6F779A0BA23F}" type="sibTrans" cxnId="{138A35B0-B0F2-4FEE-BF33-D1FFD77902D3}">
      <dgm:prSet/>
      <dgm:spPr/>
      <dgm:t>
        <a:bodyPr/>
        <a:lstStyle/>
        <a:p>
          <a:endParaRPr lang="zh-CN" altLang="en-US"/>
        </a:p>
      </dgm:t>
    </dgm:pt>
    <dgm:pt modelId="{F686EE6C-807D-49C7-A1AA-79480F22BEFC}" type="pres">
      <dgm:prSet presAssocID="{B3D32B28-2DBE-4D59-A29A-CFCA621C139B}" presName="Name0" presStyleCnt="0">
        <dgm:presLayoutVars>
          <dgm:chMax val="7"/>
          <dgm:chPref val="7"/>
          <dgm:dir/>
        </dgm:presLayoutVars>
      </dgm:prSet>
      <dgm:spPr/>
      <dgm:t>
        <a:bodyPr/>
        <a:lstStyle/>
        <a:p>
          <a:endParaRPr lang="zh-CN" altLang="en-US"/>
        </a:p>
      </dgm:t>
    </dgm:pt>
    <dgm:pt modelId="{54C43C66-7FDA-437F-B301-16A2BECE700F}" type="pres">
      <dgm:prSet presAssocID="{B3D32B28-2DBE-4D59-A29A-CFCA621C139B}" presName="Name1" presStyleCnt="0"/>
      <dgm:spPr/>
      <dgm:t>
        <a:bodyPr/>
        <a:lstStyle/>
        <a:p>
          <a:endParaRPr lang="zh-CN" altLang="en-US"/>
        </a:p>
      </dgm:t>
    </dgm:pt>
    <dgm:pt modelId="{E894C35E-91DE-405C-9C94-B1DE042D2B95}" type="pres">
      <dgm:prSet presAssocID="{B3D32B28-2DBE-4D59-A29A-CFCA621C139B}" presName="cycle" presStyleCnt="0"/>
      <dgm:spPr/>
      <dgm:t>
        <a:bodyPr/>
        <a:lstStyle/>
        <a:p>
          <a:endParaRPr lang="zh-CN" altLang="en-US"/>
        </a:p>
      </dgm:t>
    </dgm:pt>
    <dgm:pt modelId="{70CDC814-30B9-4D84-864C-6D9C78413FD5}" type="pres">
      <dgm:prSet presAssocID="{B3D32B28-2DBE-4D59-A29A-CFCA621C139B}" presName="srcNode" presStyleLbl="node1" presStyleIdx="0" presStyleCnt="5"/>
      <dgm:spPr/>
      <dgm:t>
        <a:bodyPr/>
        <a:lstStyle/>
        <a:p>
          <a:endParaRPr lang="zh-CN" altLang="en-US"/>
        </a:p>
      </dgm:t>
    </dgm:pt>
    <dgm:pt modelId="{31AEB6F7-C4D0-4F86-AA2E-7E0CB65C1102}" type="pres">
      <dgm:prSet presAssocID="{B3D32B28-2DBE-4D59-A29A-CFCA621C139B}" presName="conn" presStyleLbl="parChTrans1D2" presStyleIdx="0" presStyleCnt="1"/>
      <dgm:spPr/>
      <dgm:t>
        <a:bodyPr/>
        <a:lstStyle/>
        <a:p>
          <a:endParaRPr lang="zh-CN" altLang="en-US"/>
        </a:p>
      </dgm:t>
    </dgm:pt>
    <dgm:pt modelId="{EB7F030A-DB6B-47F5-A7F9-96B87CE37064}" type="pres">
      <dgm:prSet presAssocID="{B3D32B28-2DBE-4D59-A29A-CFCA621C139B}" presName="extraNode" presStyleLbl="node1" presStyleIdx="0" presStyleCnt="5"/>
      <dgm:spPr/>
      <dgm:t>
        <a:bodyPr/>
        <a:lstStyle/>
        <a:p>
          <a:endParaRPr lang="zh-CN" altLang="en-US"/>
        </a:p>
      </dgm:t>
    </dgm:pt>
    <dgm:pt modelId="{928AEC7A-36AC-41CA-9D19-D58705FB4A86}" type="pres">
      <dgm:prSet presAssocID="{B3D32B28-2DBE-4D59-A29A-CFCA621C139B}" presName="dstNode" presStyleLbl="node1" presStyleIdx="0" presStyleCnt="5"/>
      <dgm:spPr/>
      <dgm:t>
        <a:bodyPr/>
        <a:lstStyle/>
        <a:p>
          <a:endParaRPr lang="zh-CN" altLang="en-US"/>
        </a:p>
      </dgm:t>
    </dgm:pt>
    <dgm:pt modelId="{D2881B18-DB12-443E-AB7D-C1A8D6CA56C1}" type="pres">
      <dgm:prSet presAssocID="{39F45CD9-8FFF-4E00-B17B-CF4191F0FEEE}" presName="text_1" presStyleLbl="node1" presStyleIdx="0" presStyleCnt="5" custScaleY="131187">
        <dgm:presLayoutVars>
          <dgm:bulletEnabled val="1"/>
        </dgm:presLayoutVars>
      </dgm:prSet>
      <dgm:spPr/>
      <dgm:t>
        <a:bodyPr/>
        <a:lstStyle/>
        <a:p>
          <a:endParaRPr lang="zh-CN" altLang="en-US"/>
        </a:p>
      </dgm:t>
    </dgm:pt>
    <dgm:pt modelId="{C38A9DA8-4325-46C9-8556-258BA4846566}" type="pres">
      <dgm:prSet presAssocID="{39F45CD9-8FFF-4E00-B17B-CF4191F0FEEE}" presName="accent_1" presStyleCnt="0"/>
      <dgm:spPr/>
      <dgm:t>
        <a:bodyPr/>
        <a:lstStyle/>
        <a:p>
          <a:endParaRPr lang="zh-CN" altLang="en-US"/>
        </a:p>
      </dgm:t>
    </dgm:pt>
    <dgm:pt modelId="{49A43CC2-C1F5-4ED9-A164-04C0213D8AE4}" type="pres">
      <dgm:prSet presAssocID="{39F45CD9-8FFF-4E00-B17B-CF4191F0FEEE}" presName="accentRepeatNode" presStyleLbl="solidFgAcc1" presStyleIdx="0" presStyleCnt="5" custScaleX="94098" custScaleY="98314"/>
      <dgm:spPr>
        <a:blipFill rotWithShape="0">
          <a:blip xmlns:r="http://schemas.openxmlformats.org/officeDocument/2006/relationships" r:embed="rId2"/>
          <a:stretch>
            <a:fillRect/>
          </a:stretch>
        </a:blipFill>
      </dgm:spPr>
      <dgm:t>
        <a:bodyPr/>
        <a:lstStyle/>
        <a:p>
          <a:endParaRPr lang="zh-CN" altLang="en-US"/>
        </a:p>
      </dgm:t>
    </dgm:pt>
    <dgm:pt modelId="{29566248-6E78-412A-B9A3-C57165483FD4}" type="pres">
      <dgm:prSet presAssocID="{745CE9AA-D7F2-4CA0-A552-07EA88A3D60C}" presName="text_2" presStyleLbl="node1" presStyleIdx="1" presStyleCnt="5" custScaleY="130216">
        <dgm:presLayoutVars>
          <dgm:bulletEnabled val="1"/>
        </dgm:presLayoutVars>
      </dgm:prSet>
      <dgm:spPr/>
      <dgm:t>
        <a:bodyPr/>
        <a:lstStyle/>
        <a:p>
          <a:endParaRPr lang="zh-CN" altLang="en-US"/>
        </a:p>
      </dgm:t>
    </dgm:pt>
    <dgm:pt modelId="{1A30E0E6-A209-40F3-B644-7F4F574692BF}" type="pres">
      <dgm:prSet presAssocID="{745CE9AA-D7F2-4CA0-A552-07EA88A3D60C}" presName="accent_2" presStyleCnt="0"/>
      <dgm:spPr/>
      <dgm:t>
        <a:bodyPr/>
        <a:lstStyle/>
        <a:p>
          <a:endParaRPr lang="zh-CN" altLang="en-US"/>
        </a:p>
      </dgm:t>
    </dgm:pt>
    <dgm:pt modelId="{1C2005B5-68D6-49E5-B373-4EEE1F068EE0}" type="pres">
      <dgm:prSet presAssocID="{745CE9AA-D7F2-4CA0-A552-07EA88A3D60C}" presName="accentRepeatNode" presStyleLbl="solidFgAcc1" presStyleIdx="1" presStyleCnt="5" custScaleX="95980" custScaleY="95980"/>
      <dgm:spPr>
        <a:blipFill rotWithShape="0">
          <a:blip xmlns:r="http://schemas.openxmlformats.org/officeDocument/2006/relationships" r:embed="rId3"/>
          <a:stretch>
            <a:fillRect/>
          </a:stretch>
        </a:blipFill>
      </dgm:spPr>
      <dgm:t>
        <a:bodyPr/>
        <a:lstStyle/>
        <a:p>
          <a:endParaRPr lang="zh-CN" altLang="en-US"/>
        </a:p>
      </dgm:t>
    </dgm:pt>
    <dgm:pt modelId="{4F2587E4-5D8A-4C50-AE08-99C4FE2EFC98}" type="pres">
      <dgm:prSet presAssocID="{7A673864-3565-4637-B2BB-D171374542ED}" presName="text_3" presStyleLbl="node1" presStyleIdx="2" presStyleCnt="5">
        <dgm:presLayoutVars>
          <dgm:bulletEnabled val="1"/>
        </dgm:presLayoutVars>
      </dgm:prSet>
      <dgm:spPr/>
      <dgm:t>
        <a:bodyPr/>
        <a:lstStyle/>
        <a:p>
          <a:endParaRPr lang="zh-CN" altLang="en-US"/>
        </a:p>
      </dgm:t>
    </dgm:pt>
    <dgm:pt modelId="{D6AC9973-187D-4203-91C8-4A36C31B72D8}" type="pres">
      <dgm:prSet presAssocID="{7A673864-3565-4637-B2BB-D171374542ED}" presName="accent_3" presStyleCnt="0"/>
      <dgm:spPr/>
      <dgm:t>
        <a:bodyPr/>
        <a:lstStyle/>
        <a:p>
          <a:endParaRPr lang="zh-CN" altLang="en-US"/>
        </a:p>
      </dgm:t>
    </dgm:pt>
    <dgm:pt modelId="{01E17E21-448B-4300-954A-6DD87567A5C6}" type="pres">
      <dgm:prSet presAssocID="{7A673864-3565-4637-B2BB-D171374542ED}" presName="accentRepeatNode" presStyleLbl="solidFgAcc1" presStyleIdx="2" presStyleCnt="5"/>
      <dgm:spPr>
        <a:blipFill rotWithShape="0">
          <a:blip xmlns:r="http://schemas.openxmlformats.org/officeDocument/2006/relationships" r:embed="rId4"/>
          <a:stretch>
            <a:fillRect/>
          </a:stretch>
        </a:blipFill>
      </dgm:spPr>
      <dgm:t>
        <a:bodyPr/>
        <a:lstStyle/>
        <a:p>
          <a:endParaRPr lang="zh-CN" altLang="en-US"/>
        </a:p>
      </dgm:t>
    </dgm:pt>
    <dgm:pt modelId="{84F938CD-BA42-44FB-9A7B-4A9E59E28785}" type="pres">
      <dgm:prSet presAssocID="{FB423CC9-A7A9-4208-BAD0-09D616415C6B}" presName="text_4" presStyleLbl="node1" presStyleIdx="3" presStyleCnt="5" custScaleY="152916" custLinFactNeighborX="200" custLinFactNeighborY="3397">
        <dgm:presLayoutVars>
          <dgm:bulletEnabled val="1"/>
        </dgm:presLayoutVars>
      </dgm:prSet>
      <dgm:spPr/>
      <dgm:t>
        <a:bodyPr/>
        <a:lstStyle/>
        <a:p>
          <a:endParaRPr lang="zh-CN" altLang="en-US"/>
        </a:p>
      </dgm:t>
    </dgm:pt>
    <dgm:pt modelId="{6F8374D2-E6F1-4247-BBEB-662BB37B7946}" type="pres">
      <dgm:prSet presAssocID="{FB423CC9-A7A9-4208-BAD0-09D616415C6B}" presName="accent_4" presStyleCnt="0"/>
      <dgm:spPr/>
      <dgm:t>
        <a:bodyPr/>
        <a:lstStyle/>
        <a:p>
          <a:endParaRPr lang="zh-CN" altLang="en-US"/>
        </a:p>
      </dgm:t>
    </dgm:pt>
    <dgm:pt modelId="{6F2FE3DA-3B0B-470F-A0BF-CB01DC1D83F3}" type="pres">
      <dgm:prSet presAssocID="{FB423CC9-A7A9-4208-BAD0-09D616415C6B}" presName="accentRepeatNode" presStyleLbl="solidFgAcc1" presStyleIdx="3" presStyleCnt="5" custLinFactNeighborX="60" custLinFactNeighborY="-885"/>
      <dgm:spPr>
        <a:blipFill rotWithShape="0">
          <a:blip xmlns:r="http://schemas.openxmlformats.org/officeDocument/2006/relationships" r:embed="rId5"/>
          <a:stretch>
            <a:fillRect/>
          </a:stretch>
        </a:blipFill>
      </dgm:spPr>
      <dgm:t>
        <a:bodyPr/>
        <a:lstStyle/>
        <a:p>
          <a:endParaRPr lang="zh-CN" altLang="en-US"/>
        </a:p>
      </dgm:t>
    </dgm:pt>
    <dgm:pt modelId="{392B43F0-231B-4EB1-9635-61CB46062EEC}" type="pres">
      <dgm:prSet presAssocID="{62A3DA64-9C50-4C25-B6CC-B143C1C3B480}" presName="text_5" presStyleLbl="node1" presStyleIdx="4" presStyleCnt="5" custScaleX="102581" custScaleY="138767" custLinFactNeighborX="-503" custLinFactNeighborY="13374">
        <dgm:presLayoutVars>
          <dgm:bulletEnabled val="1"/>
        </dgm:presLayoutVars>
      </dgm:prSet>
      <dgm:spPr/>
      <dgm:t>
        <a:bodyPr/>
        <a:lstStyle/>
        <a:p>
          <a:endParaRPr lang="zh-CN" altLang="en-US"/>
        </a:p>
      </dgm:t>
    </dgm:pt>
    <dgm:pt modelId="{880A08FD-1074-4F05-9608-234693D4BFD4}" type="pres">
      <dgm:prSet presAssocID="{62A3DA64-9C50-4C25-B6CC-B143C1C3B480}" presName="accent_5" presStyleCnt="0"/>
      <dgm:spPr/>
    </dgm:pt>
    <dgm:pt modelId="{2E408091-C88B-40BB-9BCD-04AEAE762CCE}" type="pres">
      <dgm:prSet presAssocID="{62A3DA64-9C50-4C25-B6CC-B143C1C3B480}" presName="accentRepeatNode" presStyleLbl="solidFgAcc1" presStyleIdx="4" presStyleCnt="5"/>
      <dgm:spPr>
        <a:blipFill rotWithShape="0">
          <a:blip xmlns:r="http://schemas.openxmlformats.org/officeDocument/2006/relationships" r:embed="rId6"/>
          <a:stretch>
            <a:fillRect/>
          </a:stretch>
        </a:blipFill>
      </dgm:spPr>
      <dgm:t>
        <a:bodyPr/>
        <a:lstStyle/>
        <a:p>
          <a:endParaRPr lang="zh-CN" altLang="en-US"/>
        </a:p>
      </dgm:t>
    </dgm:pt>
  </dgm:ptLst>
  <dgm:cxnLst>
    <dgm:cxn modelId="{F47B2981-4665-47B5-8238-C1C64FFCEF13}" type="presOf" srcId="{FB423CC9-A7A9-4208-BAD0-09D616415C6B}" destId="{84F938CD-BA42-44FB-9A7B-4A9E59E28785}" srcOrd="0" destOrd="0" presId="urn:microsoft.com/office/officeart/2008/layout/VerticalCurvedList#1"/>
    <dgm:cxn modelId="{C79E5CFE-522B-461D-804B-45CF54AE5BE6}" type="presOf" srcId="{745CE9AA-D7F2-4CA0-A552-07EA88A3D60C}" destId="{29566248-6E78-412A-B9A3-C57165483FD4}" srcOrd="0" destOrd="0" presId="urn:microsoft.com/office/officeart/2008/layout/VerticalCurvedList#1"/>
    <dgm:cxn modelId="{AED4C386-752C-407D-9445-B890100C121E}" srcId="{B3D32B28-2DBE-4D59-A29A-CFCA621C139B}" destId="{745CE9AA-D7F2-4CA0-A552-07EA88A3D60C}" srcOrd="1" destOrd="0" parTransId="{25DEB016-3C37-4D70-8C31-A1A02BC69D7C}" sibTransId="{E6C6D224-37AE-4726-B1B7-C40D8486F307}"/>
    <dgm:cxn modelId="{E802B800-A5B8-4F3B-AC2F-776622401C3A}" srcId="{B3D32B28-2DBE-4D59-A29A-CFCA621C139B}" destId="{7A673864-3565-4637-B2BB-D171374542ED}" srcOrd="2" destOrd="0" parTransId="{A579A9EB-1B12-4A62-B747-4F69F89EDE24}" sibTransId="{F33CFCC0-5AC6-47B8-8294-53A34F3DB35B}"/>
    <dgm:cxn modelId="{835592CB-0DD7-404C-A78B-D92209012992}" type="presOf" srcId="{B3D32B28-2DBE-4D59-A29A-CFCA621C139B}" destId="{F686EE6C-807D-49C7-A1AA-79480F22BEFC}" srcOrd="0" destOrd="0" presId="urn:microsoft.com/office/officeart/2008/layout/VerticalCurvedList#1"/>
    <dgm:cxn modelId="{4EEA07C5-CE45-42DB-874F-2022F55B07D1}" type="presOf" srcId="{62A3DA64-9C50-4C25-B6CC-B143C1C3B480}" destId="{392B43F0-231B-4EB1-9635-61CB46062EEC}" srcOrd="0" destOrd="0" presId="urn:microsoft.com/office/officeart/2008/layout/VerticalCurvedList#1"/>
    <dgm:cxn modelId="{527ECE47-23CA-48A0-9BCE-19417E6D18F5}" srcId="{B3D32B28-2DBE-4D59-A29A-CFCA621C139B}" destId="{FB423CC9-A7A9-4208-BAD0-09D616415C6B}" srcOrd="3" destOrd="0" parTransId="{D9A34E45-B761-4DA0-8485-91F56CC59233}" sibTransId="{6651F17C-0FCA-44E7-A938-A27177381837}"/>
    <dgm:cxn modelId="{C0432C0D-8E28-49F7-8A9C-B35BAD5FC265}" type="presOf" srcId="{901599C9-E0E5-4BE7-BA1E-03908877E29C}" destId="{31AEB6F7-C4D0-4F86-AA2E-7E0CB65C1102}" srcOrd="0" destOrd="0" presId="urn:microsoft.com/office/officeart/2008/layout/VerticalCurvedList#1"/>
    <dgm:cxn modelId="{26E28786-DC97-449E-B1A3-BA8A348D8F76}" type="presOf" srcId="{7A673864-3565-4637-B2BB-D171374542ED}" destId="{4F2587E4-5D8A-4C50-AE08-99C4FE2EFC98}" srcOrd="0" destOrd="0" presId="urn:microsoft.com/office/officeart/2008/layout/VerticalCurvedList#1"/>
    <dgm:cxn modelId="{2C689590-6DC6-4810-B956-D91CD7906ED0}" type="presOf" srcId="{39F45CD9-8FFF-4E00-B17B-CF4191F0FEEE}" destId="{D2881B18-DB12-443E-AB7D-C1A8D6CA56C1}" srcOrd="0" destOrd="0" presId="urn:microsoft.com/office/officeart/2008/layout/VerticalCurvedList#1"/>
    <dgm:cxn modelId="{138A35B0-B0F2-4FEE-BF33-D1FFD77902D3}" srcId="{B3D32B28-2DBE-4D59-A29A-CFCA621C139B}" destId="{62A3DA64-9C50-4C25-B6CC-B143C1C3B480}" srcOrd="4" destOrd="0" parTransId="{2A93E833-FD13-4FCA-9BBD-24E288758F2A}" sibTransId="{C3C397BD-E960-4698-9207-6F779A0BA23F}"/>
    <dgm:cxn modelId="{4FCB30D8-61E6-4CE5-BC05-C71C36466C03}" srcId="{B3D32B28-2DBE-4D59-A29A-CFCA621C139B}" destId="{39F45CD9-8FFF-4E00-B17B-CF4191F0FEEE}" srcOrd="0" destOrd="0" parTransId="{BB8FC307-A48D-48A4-906F-44DD93BDFF27}" sibTransId="{901599C9-E0E5-4BE7-BA1E-03908877E29C}"/>
    <dgm:cxn modelId="{BB269BC4-0FB4-4397-82D2-71D3BCC5E33A}" type="presParOf" srcId="{F686EE6C-807D-49C7-A1AA-79480F22BEFC}" destId="{54C43C66-7FDA-437F-B301-16A2BECE700F}" srcOrd="0" destOrd="0" presId="urn:microsoft.com/office/officeart/2008/layout/VerticalCurvedList#1"/>
    <dgm:cxn modelId="{F4EC941A-7643-4D11-81C0-592D1EA959DD}" type="presParOf" srcId="{54C43C66-7FDA-437F-B301-16A2BECE700F}" destId="{E894C35E-91DE-405C-9C94-B1DE042D2B95}" srcOrd="0" destOrd="0" presId="urn:microsoft.com/office/officeart/2008/layout/VerticalCurvedList#1"/>
    <dgm:cxn modelId="{F30271FE-3CAE-44A3-9B27-16C6705D848C}" type="presParOf" srcId="{E894C35E-91DE-405C-9C94-B1DE042D2B95}" destId="{70CDC814-30B9-4D84-864C-6D9C78413FD5}" srcOrd="0" destOrd="0" presId="urn:microsoft.com/office/officeart/2008/layout/VerticalCurvedList#1"/>
    <dgm:cxn modelId="{15369C36-1D5E-465B-96E3-0DD6A6A51E4F}" type="presParOf" srcId="{E894C35E-91DE-405C-9C94-B1DE042D2B95}" destId="{31AEB6F7-C4D0-4F86-AA2E-7E0CB65C1102}" srcOrd="1" destOrd="0" presId="urn:microsoft.com/office/officeart/2008/layout/VerticalCurvedList#1"/>
    <dgm:cxn modelId="{C206AEC8-EF5D-44A5-992E-2D1E7B76453E}" type="presParOf" srcId="{E894C35E-91DE-405C-9C94-B1DE042D2B95}" destId="{EB7F030A-DB6B-47F5-A7F9-96B87CE37064}" srcOrd="2" destOrd="0" presId="urn:microsoft.com/office/officeart/2008/layout/VerticalCurvedList#1"/>
    <dgm:cxn modelId="{2219661D-B0CF-433D-8991-718BB7D9AFD3}" type="presParOf" srcId="{E894C35E-91DE-405C-9C94-B1DE042D2B95}" destId="{928AEC7A-36AC-41CA-9D19-D58705FB4A86}" srcOrd="3" destOrd="0" presId="urn:microsoft.com/office/officeart/2008/layout/VerticalCurvedList#1"/>
    <dgm:cxn modelId="{ABE3F521-D844-40FC-BE41-05610EB641EB}" type="presParOf" srcId="{54C43C66-7FDA-437F-B301-16A2BECE700F}" destId="{D2881B18-DB12-443E-AB7D-C1A8D6CA56C1}" srcOrd="1" destOrd="0" presId="urn:microsoft.com/office/officeart/2008/layout/VerticalCurvedList#1"/>
    <dgm:cxn modelId="{01DE2A73-72BC-4244-B871-F0F205EF7BDA}" type="presParOf" srcId="{54C43C66-7FDA-437F-B301-16A2BECE700F}" destId="{C38A9DA8-4325-46C9-8556-258BA4846566}" srcOrd="2" destOrd="0" presId="urn:microsoft.com/office/officeart/2008/layout/VerticalCurvedList#1"/>
    <dgm:cxn modelId="{5B93F80C-9DD7-430D-88C7-ABDE92EB501B}" type="presParOf" srcId="{C38A9DA8-4325-46C9-8556-258BA4846566}" destId="{49A43CC2-C1F5-4ED9-A164-04C0213D8AE4}" srcOrd="0" destOrd="0" presId="urn:microsoft.com/office/officeart/2008/layout/VerticalCurvedList#1"/>
    <dgm:cxn modelId="{921F1088-913F-48EA-8F82-550C3ABD809F}" type="presParOf" srcId="{54C43C66-7FDA-437F-B301-16A2BECE700F}" destId="{29566248-6E78-412A-B9A3-C57165483FD4}" srcOrd="3" destOrd="0" presId="urn:microsoft.com/office/officeart/2008/layout/VerticalCurvedList#1"/>
    <dgm:cxn modelId="{7EB2346E-50A1-4973-B150-F4B95F9ACFD8}" type="presParOf" srcId="{54C43C66-7FDA-437F-B301-16A2BECE700F}" destId="{1A30E0E6-A209-40F3-B644-7F4F574692BF}" srcOrd="4" destOrd="0" presId="urn:microsoft.com/office/officeart/2008/layout/VerticalCurvedList#1"/>
    <dgm:cxn modelId="{56E9F4EF-B286-4EAB-874F-C845F065276A}" type="presParOf" srcId="{1A30E0E6-A209-40F3-B644-7F4F574692BF}" destId="{1C2005B5-68D6-49E5-B373-4EEE1F068EE0}" srcOrd="0" destOrd="0" presId="urn:microsoft.com/office/officeart/2008/layout/VerticalCurvedList#1"/>
    <dgm:cxn modelId="{01290DB5-A1FB-493A-AD7E-B29EE88206A5}" type="presParOf" srcId="{54C43C66-7FDA-437F-B301-16A2BECE700F}" destId="{4F2587E4-5D8A-4C50-AE08-99C4FE2EFC98}" srcOrd="5" destOrd="0" presId="urn:microsoft.com/office/officeart/2008/layout/VerticalCurvedList#1"/>
    <dgm:cxn modelId="{D05B0E9D-154A-418B-80ED-64A60D83D8B6}" type="presParOf" srcId="{54C43C66-7FDA-437F-B301-16A2BECE700F}" destId="{D6AC9973-187D-4203-91C8-4A36C31B72D8}" srcOrd="6" destOrd="0" presId="urn:microsoft.com/office/officeart/2008/layout/VerticalCurvedList#1"/>
    <dgm:cxn modelId="{24150CFF-B51D-4220-BFC8-A1B74258E7A3}" type="presParOf" srcId="{D6AC9973-187D-4203-91C8-4A36C31B72D8}" destId="{01E17E21-448B-4300-954A-6DD87567A5C6}" srcOrd="0" destOrd="0" presId="urn:microsoft.com/office/officeart/2008/layout/VerticalCurvedList#1"/>
    <dgm:cxn modelId="{D87D3B8E-00BB-4A1A-8104-FE9499E32814}" type="presParOf" srcId="{54C43C66-7FDA-437F-B301-16A2BECE700F}" destId="{84F938CD-BA42-44FB-9A7B-4A9E59E28785}" srcOrd="7" destOrd="0" presId="urn:microsoft.com/office/officeart/2008/layout/VerticalCurvedList#1"/>
    <dgm:cxn modelId="{CDE46DE2-C687-4535-AA9B-886AF5787E70}" type="presParOf" srcId="{54C43C66-7FDA-437F-B301-16A2BECE700F}" destId="{6F8374D2-E6F1-4247-BBEB-662BB37B7946}" srcOrd="8" destOrd="0" presId="urn:microsoft.com/office/officeart/2008/layout/VerticalCurvedList#1"/>
    <dgm:cxn modelId="{2F53F888-04BA-4547-97DB-26667C29AAD6}" type="presParOf" srcId="{6F8374D2-E6F1-4247-BBEB-662BB37B7946}" destId="{6F2FE3DA-3B0B-470F-A0BF-CB01DC1D83F3}" srcOrd="0" destOrd="0" presId="urn:microsoft.com/office/officeart/2008/layout/VerticalCurvedList#1"/>
    <dgm:cxn modelId="{3E21EC7D-BB4E-4998-A8B7-FBF951AB51E6}" type="presParOf" srcId="{54C43C66-7FDA-437F-B301-16A2BECE700F}" destId="{392B43F0-231B-4EB1-9635-61CB46062EEC}" srcOrd="9" destOrd="0" presId="urn:microsoft.com/office/officeart/2008/layout/VerticalCurvedList#1"/>
    <dgm:cxn modelId="{9503FEF7-A8E8-4E00-BA04-3CEC40C54AF3}" type="presParOf" srcId="{54C43C66-7FDA-437F-B301-16A2BECE700F}" destId="{880A08FD-1074-4F05-9608-234693D4BFD4}" srcOrd="10" destOrd="0" presId="urn:microsoft.com/office/officeart/2008/layout/VerticalCurvedList#1"/>
    <dgm:cxn modelId="{82179A97-3A5C-4CB7-868D-F4FB3F8BEE0F}" type="presParOf" srcId="{880A08FD-1074-4F05-9608-234693D4BFD4}" destId="{2E408091-C88B-40BB-9BCD-04AEAE762CCE}" srcOrd="0" destOrd="0" presId="urn:microsoft.com/office/officeart/2008/layout/VerticalCurved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1B8B2A-86F3-4B6B-872F-AE18008B5E59}" type="doc">
      <dgm:prSet loTypeId="urn:microsoft.com/office/officeart/2005/8/layout/hList1" loCatId="list" qsTypeId="urn:microsoft.com/office/officeart/2005/8/quickstyle/simple1#1" qsCatId="simple" csTypeId="urn:microsoft.com/office/officeart/2005/8/colors/colorful5" csCatId="colorful" phldr="1"/>
      <dgm:spPr/>
      <dgm:t>
        <a:bodyPr/>
        <a:lstStyle/>
        <a:p>
          <a:endParaRPr lang="zh-CN" altLang="en-US"/>
        </a:p>
      </dgm:t>
    </dgm:pt>
    <dgm:pt modelId="{D9D6BB50-2715-4A3F-9FD0-F6AFE4D0CE98}">
      <dgm:prSet custT="1"/>
      <dgm:spPr/>
      <dgm:t>
        <a:bodyPr/>
        <a:lstStyle/>
        <a:p>
          <a:pPr rtl="0"/>
          <a:r>
            <a:rPr lang="zh-CN" altLang="en-US" sz="2800" b="1" dirty="0" smtClean="0"/>
            <a:t>代表作要求：</a:t>
          </a:r>
          <a:endParaRPr lang="zh-CN" altLang="en-US" sz="2800" b="1" dirty="0"/>
        </a:p>
      </dgm:t>
    </dgm:pt>
    <dgm:pt modelId="{D2FC3C6D-56FD-4F3E-A116-617EFA72A920}" type="parTrans" cxnId="{95DEDC0A-5A22-4559-835B-C8A81064E3D6}">
      <dgm:prSet/>
      <dgm:spPr/>
      <dgm:t>
        <a:bodyPr/>
        <a:lstStyle/>
        <a:p>
          <a:endParaRPr lang="zh-CN" altLang="en-US"/>
        </a:p>
      </dgm:t>
    </dgm:pt>
    <dgm:pt modelId="{74FCB984-F3C6-4830-B75E-C4B41F784928}" type="sibTrans" cxnId="{95DEDC0A-5A22-4559-835B-C8A81064E3D6}">
      <dgm:prSet/>
      <dgm:spPr/>
      <dgm:t>
        <a:bodyPr/>
        <a:lstStyle/>
        <a:p>
          <a:endParaRPr lang="zh-CN" altLang="en-US"/>
        </a:p>
      </dgm:t>
    </dgm:pt>
    <dgm:pt modelId="{B1DB9952-F32F-4DF2-A768-EED0C7B9E1CA}">
      <dgm:prSet/>
      <dgm:spPr/>
      <dgm:t>
        <a:bodyPr/>
        <a:lstStyle/>
        <a:p>
          <a:pPr rtl="0"/>
          <a:r>
            <a:rPr lang="en-US" altLang="zh-CN" dirty="0" smtClean="0">
              <a:solidFill>
                <a:srgbClr val="553D43"/>
              </a:solidFill>
              <a:latin typeface="+mn-ea"/>
              <a:ea typeface="+mn-ea"/>
            </a:rPr>
            <a:t> </a:t>
          </a:r>
          <a:r>
            <a:rPr lang="zh-CN" b="1" dirty="0" smtClean="0">
              <a:solidFill>
                <a:srgbClr val="553D43"/>
              </a:solidFill>
              <a:latin typeface="+mn-ea"/>
              <a:ea typeface="+mn-ea"/>
            </a:rPr>
            <a:t>送审篇数</a:t>
          </a:r>
          <a:r>
            <a:rPr lang="zh-CN" dirty="0" smtClean="0">
              <a:latin typeface="+mn-ea"/>
              <a:ea typeface="+mn-ea"/>
            </a:rPr>
            <a:t>：正常晋升</a:t>
          </a:r>
          <a:r>
            <a:rPr lang="en-US" dirty="0" smtClean="0">
              <a:latin typeface="+mn-ea"/>
              <a:ea typeface="+mn-ea"/>
            </a:rPr>
            <a:t>(</a:t>
          </a:r>
          <a:r>
            <a:rPr lang="zh-CN" dirty="0" smtClean="0">
              <a:latin typeface="+mn-ea"/>
              <a:ea typeface="+mn-ea"/>
            </a:rPr>
            <a:t>含转评</a:t>
          </a:r>
          <a:r>
            <a:rPr lang="en-US" dirty="0" smtClean="0">
              <a:latin typeface="+mn-ea"/>
              <a:ea typeface="+mn-ea"/>
            </a:rPr>
            <a:t>)</a:t>
          </a:r>
          <a:r>
            <a:rPr lang="en-US" b="1" dirty="0" smtClean="0">
              <a:solidFill>
                <a:srgbClr val="FF0000"/>
              </a:solidFill>
              <a:latin typeface="+mn-ea"/>
              <a:ea typeface="+mn-ea"/>
            </a:rPr>
            <a:t>2</a:t>
          </a:r>
          <a:r>
            <a:rPr lang="zh-CN" dirty="0" smtClean="0">
              <a:latin typeface="+mn-ea"/>
              <a:ea typeface="+mn-ea"/>
            </a:rPr>
            <a:t>篇，破格晋升</a:t>
          </a:r>
          <a:r>
            <a:rPr lang="en-US" b="1" dirty="0" smtClean="0">
              <a:solidFill>
                <a:srgbClr val="FF0000"/>
              </a:solidFill>
              <a:latin typeface="+mn-ea"/>
              <a:ea typeface="+mn-ea"/>
            </a:rPr>
            <a:t>3</a:t>
          </a:r>
          <a:r>
            <a:rPr lang="zh-CN" dirty="0" smtClean="0">
              <a:latin typeface="+mn-ea"/>
              <a:ea typeface="+mn-ea"/>
            </a:rPr>
            <a:t>篇。</a:t>
          </a:r>
          <a:endParaRPr lang="zh-CN" dirty="0">
            <a:latin typeface="+mn-ea"/>
            <a:ea typeface="+mn-ea"/>
          </a:endParaRPr>
        </a:p>
      </dgm:t>
    </dgm:pt>
    <dgm:pt modelId="{52C66DD4-9D09-43C6-9504-AE1A77E20BB4}" type="parTrans" cxnId="{33A77876-E473-481C-A13B-7D63458B7138}">
      <dgm:prSet/>
      <dgm:spPr/>
      <dgm:t>
        <a:bodyPr/>
        <a:lstStyle/>
        <a:p>
          <a:endParaRPr lang="zh-CN" altLang="en-US"/>
        </a:p>
      </dgm:t>
    </dgm:pt>
    <dgm:pt modelId="{D22BAC05-551D-4CB2-BBFF-EE3A2913C2D3}" type="sibTrans" cxnId="{33A77876-E473-481C-A13B-7D63458B7138}">
      <dgm:prSet/>
      <dgm:spPr/>
      <dgm:t>
        <a:bodyPr/>
        <a:lstStyle/>
        <a:p>
          <a:endParaRPr lang="zh-CN" altLang="en-US"/>
        </a:p>
      </dgm:t>
    </dgm:pt>
    <dgm:pt modelId="{4AC2D35D-6DA2-4DA4-963F-109E053519D8}">
      <dgm:prSet/>
      <dgm:spPr/>
      <dgm:t>
        <a:bodyPr/>
        <a:lstStyle/>
        <a:p>
          <a:pPr rtl="0"/>
          <a:r>
            <a:rPr lang="en-US" altLang="zh-CN" dirty="0" smtClean="0">
              <a:solidFill>
                <a:srgbClr val="553D43"/>
              </a:solidFill>
              <a:latin typeface="+mn-ea"/>
              <a:ea typeface="+mn-ea"/>
            </a:rPr>
            <a:t> </a:t>
          </a:r>
          <a:r>
            <a:rPr lang="zh-CN" altLang="en-US" b="1" dirty="0" smtClean="0">
              <a:solidFill>
                <a:srgbClr val="553D43"/>
              </a:solidFill>
              <a:latin typeface="+mn-ea"/>
              <a:ea typeface="+mn-ea"/>
            </a:rPr>
            <a:t>送审材料</a:t>
          </a:r>
          <a:r>
            <a:rPr lang="zh-CN" dirty="0" smtClean="0">
              <a:latin typeface="+mn-ea"/>
              <a:ea typeface="+mn-ea"/>
            </a:rPr>
            <a:t>：（</a:t>
          </a:r>
          <a:r>
            <a:rPr lang="en-US" dirty="0" smtClean="0">
              <a:latin typeface="+mn-ea"/>
              <a:ea typeface="+mn-ea"/>
            </a:rPr>
            <a:t>1</a:t>
          </a:r>
          <a:r>
            <a:rPr lang="zh-CN" dirty="0" smtClean="0">
              <a:latin typeface="+mn-ea"/>
              <a:ea typeface="+mn-ea"/>
            </a:rPr>
            <a:t>）</a:t>
          </a:r>
          <a:r>
            <a:rPr lang="zh-CN" altLang="en-US" dirty="0" smtClean="0">
              <a:latin typeface="+mn-ea"/>
              <a:ea typeface="+mn-ea"/>
            </a:rPr>
            <a:t>送审代表作须是</a:t>
          </a:r>
          <a:r>
            <a:rPr lang="zh-CN" altLang="en-US" b="1" dirty="0" smtClean="0">
              <a:solidFill>
                <a:srgbClr val="FF0000"/>
              </a:solidFill>
              <a:latin typeface="+mn-ea"/>
              <a:ea typeface="+mn-ea"/>
            </a:rPr>
            <a:t>独立撰写或第一作者</a:t>
          </a:r>
          <a:r>
            <a:rPr lang="zh-CN" altLang="en-US" dirty="0" smtClean="0">
              <a:latin typeface="+mn-ea"/>
              <a:ea typeface="+mn-ea"/>
            </a:rPr>
            <a:t>公开发表的论文（著）。</a:t>
          </a:r>
          <a:r>
            <a:rPr lang="zh-CN" dirty="0" smtClean="0">
              <a:latin typeface="+mn-ea"/>
              <a:ea typeface="+mn-ea"/>
            </a:rPr>
            <a:t>（</a:t>
          </a:r>
          <a:r>
            <a:rPr lang="en-US" dirty="0" smtClean="0">
              <a:latin typeface="+mn-ea"/>
              <a:ea typeface="+mn-ea"/>
            </a:rPr>
            <a:t>2</a:t>
          </a:r>
          <a:r>
            <a:rPr lang="zh-CN" dirty="0" smtClean="0">
              <a:latin typeface="+mn-ea"/>
              <a:ea typeface="+mn-ea"/>
            </a:rPr>
            <a:t>）</a:t>
          </a:r>
          <a:r>
            <a:rPr lang="zh-CN" altLang="en-US" dirty="0" smtClean="0">
              <a:latin typeface="+mn-ea"/>
              <a:ea typeface="+mn-ea"/>
            </a:rPr>
            <a:t>除学术专著（译著）、作品、教材等用原件外，其它一律使用复印件；</a:t>
          </a:r>
          <a:r>
            <a:rPr lang="zh-CN" dirty="0" smtClean="0">
              <a:latin typeface="+mn-ea"/>
              <a:ea typeface="+mn-ea"/>
            </a:rPr>
            <a:t>复印件务必清晰、完整，包含期刊封面、目录（全部）、论文全文、封底等</a:t>
          </a:r>
          <a:r>
            <a:rPr lang="zh-CN" altLang="en-US" dirty="0" smtClean="0">
              <a:latin typeface="+mn-ea"/>
              <a:ea typeface="+mn-ea"/>
            </a:rPr>
            <a:t>；</a:t>
          </a:r>
          <a:r>
            <a:rPr lang="zh-CN" dirty="0" smtClean="0">
              <a:latin typeface="+mn-ea"/>
              <a:ea typeface="+mn-ea"/>
            </a:rPr>
            <a:t>（</a:t>
          </a:r>
          <a:r>
            <a:rPr lang="en-US" dirty="0" smtClean="0">
              <a:latin typeface="+mn-ea"/>
              <a:ea typeface="+mn-ea"/>
            </a:rPr>
            <a:t>3</a:t>
          </a:r>
          <a:r>
            <a:rPr lang="zh-CN" dirty="0" smtClean="0">
              <a:latin typeface="+mn-ea"/>
              <a:ea typeface="+mn-ea"/>
            </a:rPr>
            <a:t>）</a:t>
          </a:r>
          <a:r>
            <a:rPr lang="en-US" dirty="0" smtClean="0">
              <a:latin typeface="+mn-ea"/>
              <a:ea typeface="+mn-ea"/>
            </a:rPr>
            <a:t> </a:t>
          </a:r>
          <a:r>
            <a:rPr lang="zh-CN" dirty="0" smtClean="0">
              <a:latin typeface="+mn-ea"/>
              <a:ea typeface="+mn-ea"/>
            </a:rPr>
            <a:t>单位组织人事秘书审核并加盖公章</a:t>
          </a:r>
          <a:r>
            <a:rPr lang="zh-CN" altLang="en-US" dirty="0" smtClean="0">
              <a:latin typeface="+mn-ea"/>
              <a:ea typeface="+mn-ea"/>
            </a:rPr>
            <a:t>。</a:t>
          </a:r>
          <a:endParaRPr lang="zh-CN" dirty="0">
            <a:latin typeface="+mn-ea"/>
            <a:ea typeface="+mn-ea"/>
          </a:endParaRPr>
        </a:p>
      </dgm:t>
    </dgm:pt>
    <dgm:pt modelId="{FCC28759-1FF5-4663-8816-CC2E3C054110}" type="parTrans" cxnId="{8C32D6C1-2517-4B0C-BCEA-B2CC5AF962DF}">
      <dgm:prSet/>
      <dgm:spPr/>
      <dgm:t>
        <a:bodyPr/>
        <a:lstStyle/>
        <a:p>
          <a:endParaRPr lang="zh-CN" altLang="en-US"/>
        </a:p>
      </dgm:t>
    </dgm:pt>
    <dgm:pt modelId="{80D4CFD0-9E23-4C01-A251-A6DA1CDF3A64}" type="sibTrans" cxnId="{8C32D6C1-2517-4B0C-BCEA-B2CC5AF962DF}">
      <dgm:prSet/>
      <dgm:spPr/>
      <dgm:t>
        <a:bodyPr/>
        <a:lstStyle/>
        <a:p>
          <a:endParaRPr lang="zh-CN" altLang="en-US"/>
        </a:p>
      </dgm:t>
    </dgm:pt>
    <dgm:pt modelId="{A4EF2022-2001-4816-B2CB-14DCA2CD7E0F}">
      <dgm:prSet custT="1"/>
      <dgm:spPr/>
      <dgm:t>
        <a:bodyPr/>
        <a:lstStyle/>
        <a:p>
          <a:pPr rtl="0"/>
          <a:r>
            <a:rPr lang="zh-CN" altLang="en-US" sz="2800" b="1" smtClean="0"/>
            <a:t>装袋要求：</a:t>
          </a:r>
          <a:endParaRPr lang="zh-CN" altLang="en-US" sz="2800" b="1" dirty="0"/>
        </a:p>
      </dgm:t>
    </dgm:pt>
    <dgm:pt modelId="{C72FBF57-9BBB-4D7D-BB0C-4C6880F1C128}" type="parTrans" cxnId="{A5AA5270-D97D-4E6E-9370-75CDE64FC2CB}">
      <dgm:prSet/>
      <dgm:spPr/>
      <dgm:t>
        <a:bodyPr/>
        <a:lstStyle/>
        <a:p>
          <a:endParaRPr lang="zh-CN" altLang="en-US"/>
        </a:p>
      </dgm:t>
    </dgm:pt>
    <dgm:pt modelId="{D5C77C68-06BF-4812-B3E1-4FBF0CAAEE95}" type="sibTrans" cxnId="{A5AA5270-D97D-4E6E-9370-75CDE64FC2CB}">
      <dgm:prSet/>
      <dgm:spPr/>
      <dgm:t>
        <a:bodyPr/>
        <a:lstStyle/>
        <a:p>
          <a:endParaRPr lang="zh-CN" altLang="en-US"/>
        </a:p>
      </dgm:t>
    </dgm:pt>
    <dgm:pt modelId="{D48FA019-AF5E-43BC-B41E-957CAE73873F}">
      <dgm:prSet/>
      <dgm:spPr/>
      <dgm:t>
        <a:bodyPr/>
        <a:lstStyle/>
        <a:p>
          <a:pPr rtl="0"/>
          <a:r>
            <a:rPr lang="zh-CN" altLang="en-US" b="1" dirty="0" smtClean="0">
              <a:solidFill>
                <a:srgbClr val="553D43"/>
              </a:solidFill>
              <a:latin typeface="+mn-ea"/>
              <a:ea typeface="+mn-ea"/>
            </a:rPr>
            <a:t>送审份数</a:t>
          </a:r>
          <a:r>
            <a:rPr lang="zh-CN" altLang="en-US" dirty="0" smtClean="0">
              <a:latin typeface="+mn-ea"/>
              <a:ea typeface="+mn-ea"/>
            </a:rPr>
            <a:t>：正高</a:t>
          </a:r>
          <a:r>
            <a:rPr lang="en-US" altLang="zh-CN" b="1" dirty="0" smtClean="0">
              <a:solidFill>
                <a:srgbClr val="FF0000"/>
              </a:solidFill>
              <a:latin typeface="+mn-ea"/>
              <a:ea typeface="+mn-ea"/>
            </a:rPr>
            <a:t>5</a:t>
          </a:r>
          <a:r>
            <a:rPr lang="zh-CN" altLang="en-US" dirty="0" smtClean="0">
              <a:latin typeface="+mn-ea"/>
              <a:ea typeface="+mn-ea"/>
            </a:rPr>
            <a:t>份，副高</a:t>
          </a:r>
          <a:r>
            <a:rPr lang="en-US" altLang="zh-CN" b="1" dirty="0" smtClean="0">
              <a:solidFill>
                <a:srgbClr val="FF0000"/>
              </a:solidFill>
              <a:latin typeface="+mn-ea"/>
              <a:ea typeface="+mn-ea"/>
            </a:rPr>
            <a:t>3</a:t>
          </a:r>
          <a:r>
            <a:rPr lang="zh-CN" altLang="en-US" dirty="0" smtClean="0">
              <a:latin typeface="+mn-ea"/>
              <a:ea typeface="+mn-ea"/>
            </a:rPr>
            <a:t>份，用档案袋分别装好并贴上封面。</a:t>
          </a:r>
          <a:endParaRPr lang="zh-CN" dirty="0">
            <a:latin typeface="+mn-ea"/>
            <a:ea typeface="+mn-ea"/>
          </a:endParaRPr>
        </a:p>
      </dgm:t>
    </dgm:pt>
    <dgm:pt modelId="{7F3F2BB2-4CDB-4CD9-AAFD-CE45E0EBBECE}" type="parTrans" cxnId="{0A4E7891-517E-4D1D-AE78-5D16911DB2F1}">
      <dgm:prSet/>
      <dgm:spPr/>
      <dgm:t>
        <a:bodyPr/>
        <a:lstStyle/>
        <a:p>
          <a:endParaRPr lang="zh-CN" altLang="en-US"/>
        </a:p>
      </dgm:t>
    </dgm:pt>
    <dgm:pt modelId="{91CEBC3D-C914-4774-9EAD-CE1728936A0A}" type="sibTrans" cxnId="{0A4E7891-517E-4D1D-AE78-5D16911DB2F1}">
      <dgm:prSet/>
      <dgm:spPr/>
      <dgm:t>
        <a:bodyPr/>
        <a:lstStyle/>
        <a:p>
          <a:endParaRPr lang="zh-CN" altLang="en-US"/>
        </a:p>
      </dgm:t>
    </dgm:pt>
    <dgm:pt modelId="{E98FD1AA-09C3-4EA9-A995-0A591F0EFE7E}">
      <dgm:prSet/>
      <dgm:spPr/>
      <dgm:t>
        <a:bodyPr/>
        <a:lstStyle/>
        <a:p>
          <a:pPr rtl="0"/>
          <a:r>
            <a:rPr lang="zh-CN" altLang="en-US" b="1" dirty="0" smtClean="0">
              <a:solidFill>
                <a:srgbClr val="553D43"/>
              </a:solidFill>
              <a:latin typeface="+mn-ea"/>
              <a:ea typeface="+mn-ea"/>
            </a:rPr>
            <a:t>每袋包含</a:t>
          </a:r>
          <a:r>
            <a:rPr lang="zh-CN" altLang="en-US" dirty="0" smtClean="0">
              <a:solidFill>
                <a:srgbClr val="553D43"/>
              </a:solidFill>
              <a:latin typeface="+mn-ea"/>
              <a:ea typeface="+mn-ea"/>
            </a:rPr>
            <a:t>：</a:t>
          </a: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a:t>
          </a:r>
          <a:r>
            <a:rPr lang="en-US" dirty="0" smtClean="0">
              <a:latin typeface="+mn-ea"/>
              <a:ea typeface="+mn-ea"/>
            </a:rPr>
            <a:t>《</a:t>
          </a:r>
          <a:r>
            <a:rPr lang="zh-CN" dirty="0" smtClean="0">
              <a:latin typeface="+mn-ea"/>
              <a:ea typeface="+mn-ea"/>
            </a:rPr>
            <a:t>申请表</a:t>
          </a:r>
          <a:r>
            <a:rPr lang="en-US" dirty="0" smtClean="0">
              <a:latin typeface="+mn-ea"/>
              <a:ea typeface="+mn-ea"/>
            </a:rPr>
            <a:t>》1</a:t>
          </a:r>
          <a:r>
            <a:rPr lang="zh-CN" dirty="0" smtClean="0">
              <a:latin typeface="+mn-ea"/>
              <a:ea typeface="+mn-ea"/>
            </a:rPr>
            <a:t>份，以聘任办盖章的为准，</a:t>
          </a:r>
          <a:r>
            <a:rPr lang="zh-CN" b="0" dirty="0" smtClean="0">
              <a:latin typeface="+mn-ea"/>
              <a:ea typeface="+mn-ea"/>
            </a:rPr>
            <a:t>复印至表格</a:t>
          </a:r>
          <a:r>
            <a:rPr lang="en-US" altLang="zh-CN" b="0" dirty="0" smtClean="0">
              <a:latin typeface="+mn-ea"/>
              <a:ea typeface="+mn-ea"/>
            </a:rPr>
            <a:t>P5</a:t>
          </a:r>
          <a:r>
            <a:rPr lang="zh-CN" b="0" dirty="0" smtClean="0">
              <a:latin typeface="+mn-ea"/>
              <a:ea typeface="+mn-ea"/>
            </a:rPr>
            <a:t>的个人申明签</a:t>
          </a:r>
          <a:r>
            <a:rPr lang="zh-CN" altLang="en-US" b="0" dirty="0" smtClean="0">
              <a:latin typeface="+mn-ea"/>
              <a:ea typeface="+mn-ea"/>
            </a:rPr>
            <a:t>名</a:t>
          </a:r>
          <a:r>
            <a:rPr lang="zh-CN" b="0" dirty="0" smtClean="0">
              <a:latin typeface="+mn-ea"/>
              <a:ea typeface="+mn-ea"/>
            </a:rPr>
            <a:t>部分</a:t>
          </a:r>
          <a:r>
            <a:rPr lang="zh-CN" dirty="0" smtClean="0">
              <a:latin typeface="+mn-ea"/>
              <a:ea typeface="+mn-ea"/>
            </a:rPr>
            <a:t>；（</a:t>
          </a:r>
          <a:r>
            <a:rPr lang="en-US" dirty="0" smtClean="0">
              <a:latin typeface="+mn-ea"/>
              <a:ea typeface="+mn-ea"/>
            </a:rPr>
            <a:t>2</a:t>
          </a:r>
          <a:r>
            <a:rPr lang="zh-CN" dirty="0" smtClean="0">
              <a:latin typeface="+mn-ea"/>
              <a:ea typeface="+mn-ea"/>
            </a:rPr>
            <a:t>）   送审代表作复印件及检索证明各</a:t>
          </a:r>
          <a:r>
            <a:rPr lang="en-US" dirty="0" smtClean="0">
              <a:latin typeface="+mn-ea"/>
              <a:ea typeface="+mn-ea"/>
            </a:rPr>
            <a:t>1</a:t>
          </a:r>
          <a:r>
            <a:rPr lang="zh-CN" dirty="0" smtClean="0">
              <a:latin typeface="+mn-ea"/>
              <a:ea typeface="+mn-ea"/>
            </a:rPr>
            <a:t>份</a:t>
          </a:r>
          <a:r>
            <a:rPr lang="zh-CN" altLang="en-US" dirty="0" smtClean="0">
              <a:latin typeface="+mn-ea"/>
              <a:ea typeface="+mn-ea"/>
            </a:rPr>
            <a:t>；</a:t>
          </a:r>
          <a:r>
            <a:rPr lang="zh-CN" dirty="0" smtClean="0">
              <a:latin typeface="+mn-ea"/>
              <a:ea typeface="+mn-ea"/>
            </a:rPr>
            <a:t>（</a:t>
          </a:r>
          <a:r>
            <a:rPr lang="en-US" dirty="0" smtClean="0">
              <a:latin typeface="+mn-ea"/>
              <a:ea typeface="+mn-ea"/>
            </a:rPr>
            <a:t>3</a:t>
          </a:r>
          <a:r>
            <a:rPr lang="zh-CN" dirty="0" smtClean="0">
              <a:latin typeface="+mn-ea"/>
              <a:ea typeface="+mn-ea"/>
            </a:rPr>
            <a:t>）</a:t>
          </a:r>
          <a:r>
            <a:rPr lang="en-US" dirty="0" smtClean="0">
              <a:latin typeface="+mn-ea"/>
              <a:ea typeface="+mn-ea"/>
            </a:rPr>
            <a:t>《</a:t>
          </a:r>
          <a:r>
            <a:rPr lang="zh-CN" dirty="0" smtClean="0">
              <a:latin typeface="+mn-ea"/>
              <a:ea typeface="+mn-ea"/>
            </a:rPr>
            <a:t>委托同行专家鉴定表</a:t>
          </a:r>
          <a:r>
            <a:rPr lang="en-US" dirty="0" smtClean="0">
              <a:latin typeface="+mn-ea"/>
              <a:ea typeface="+mn-ea"/>
            </a:rPr>
            <a:t>》1</a:t>
          </a:r>
          <a:r>
            <a:rPr lang="zh-CN" dirty="0" smtClean="0">
              <a:latin typeface="+mn-ea"/>
              <a:ea typeface="+mn-ea"/>
            </a:rPr>
            <a:t>份，个人信息填</a:t>
          </a:r>
          <a:r>
            <a:rPr lang="en-US" altLang="zh-CN" dirty="0" smtClean="0">
              <a:latin typeface="+mn-ea"/>
              <a:ea typeface="+mn-ea"/>
            </a:rPr>
            <a:t>  </a:t>
          </a:r>
          <a:r>
            <a:rPr lang="zh-CN" dirty="0" smtClean="0">
              <a:latin typeface="+mn-ea"/>
              <a:ea typeface="+mn-ea"/>
            </a:rPr>
            <a:t>写完整</a:t>
          </a:r>
          <a:r>
            <a:rPr lang="zh-CN" altLang="en-US" dirty="0" smtClean="0">
              <a:latin typeface="+mn-ea"/>
              <a:ea typeface="+mn-ea"/>
            </a:rPr>
            <a:t>后</a:t>
          </a:r>
          <a:r>
            <a:rPr lang="zh-CN" dirty="0" smtClean="0">
              <a:latin typeface="+mn-ea"/>
              <a:ea typeface="+mn-ea"/>
            </a:rPr>
            <a:t>提交</a:t>
          </a:r>
          <a:r>
            <a:rPr lang="zh-CN" b="1" dirty="0" smtClean="0">
              <a:solidFill>
                <a:srgbClr val="FF0000"/>
              </a:solidFill>
              <a:latin typeface="+mn-ea"/>
              <a:ea typeface="+mn-ea"/>
            </a:rPr>
            <a:t>电子版</a:t>
          </a:r>
          <a:r>
            <a:rPr lang="zh-CN" altLang="en-US" dirty="0" smtClean="0">
              <a:latin typeface="+mn-ea"/>
              <a:ea typeface="+mn-ea"/>
            </a:rPr>
            <a:t>至单位汇总</a:t>
          </a:r>
          <a:r>
            <a:rPr lang="zh-CN" dirty="0" smtClean="0">
              <a:latin typeface="+mn-ea"/>
              <a:ea typeface="+mn-ea"/>
            </a:rPr>
            <a:t>；</a:t>
          </a:r>
          <a:endParaRPr lang="zh-CN" dirty="0">
            <a:latin typeface="+mn-ea"/>
            <a:ea typeface="+mn-ea"/>
          </a:endParaRPr>
        </a:p>
      </dgm:t>
    </dgm:pt>
    <dgm:pt modelId="{2BB25ECE-8496-4ED3-8991-4749FAEC9E1E}" type="parTrans" cxnId="{8C86D02F-703C-45CB-A9EF-33A773447052}">
      <dgm:prSet/>
      <dgm:spPr/>
      <dgm:t>
        <a:bodyPr/>
        <a:lstStyle/>
        <a:p>
          <a:endParaRPr lang="zh-CN" altLang="en-US"/>
        </a:p>
      </dgm:t>
    </dgm:pt>
    <dgm:pt modelId="{14A40ABE-612B-493A-9BE7-5421653FB9B1}" type="sibTrans" cxnId="{8C86D02F-703C-45CB-A9EF-33A773447052}">
      <dgm:prSet/>
      <dgm:spPr/>
      <dgm:t>
        <a:bodyPr/>
        <a:lstStyle/>
        <a:p>
          <a:endParaRPr lang="zh-CN" altLang="en-US"/>
        </a:p>
      </dgm:t>
    </dgm:pt>
    <dgm:pt modelId="{9C839284-13CF-41E0-B239-5CC9E80DD6F8}" type="pres">
      <dgm:prSet presAssocID="{1F1B8B2A-86F3-4B6B-872F-AE18008B5E59}" presName="Name0" presStyleCnt="0">
        <dgm:presLayoutVars>
          <dgm:dir/>
          <dgm:animLvl val="lvl"/>
          <dgm:resizeHandles val="exact"/>
        </dgm:presLayoutVars>
      </dgm:prSet>
      <dgm:spPr/>
      <dgm:t>
        <a:bodyPr/>
        <a:lstStyle/>
        <a:p>
          <a:endParaRPr lang="zh-CN" altLang="en-US"/>
        </a:p>
      </dgm:t>
    </dgm:pt>
    <dgm:pt modelId="{63B357B6-9E50-4B01-9D3B-EB00CA7D171F}" type="pres">
      <dgm:prSet presAssocID="{D9D6BB50-2715-4A3F-9FD0-F6AFE4D0CE98}" presName="composite" presStyleCnt="0"/>
      <dgm:spPr/>
      <dgm:t>
        <a:bodyPr/>
        <a:lstStyle/>
        <a:p>
          <a:endParaRPr lang="zh-CN" altLang="en-US"/>
        </a:p>
      </dgm:t>
    </dgm:pt>
    <dgm:pt modelId="{7D524268-958D-4383-A55F-CCF90F2491E6}" type="pres">
      <dgm:prSet presAssocID="{D9D6BB50-2715-4A3F-9FD0-F6AFE4D0CE98}" presName="parTx" presStyleLbl="alignNode1" presStyleIdx="0" presStyleCnt="2" custLinFactNeighborX="-1" custLinFactNeighborY="2755">
        <dgm:presLayoutVars>
          <dgm:chMax val="0"/>
          <dgm:chPref val="0"/>
          <dgm:bulletEnabled val="1"/>
        </dgm:presLayoutVars>
      </dgm:prSet>
      <dgm:spPr/>
      <dgm:t>
        <a:bodyPr/>
        <a:lstStyle/>
        <a:p>
          <a:endParaRPr lang="zh-CN" altLang="en-US"/>
        </a:p>
      </dgm:t>
    </dgm:pt>
    <dgm:pt modelId="{67BDE38F-A031-4C4B-9483-BF03AC97CB3D}" type="pres">
      <dgm:prSet presAssocID="{D9D6BB50-2715-4A3F-9FD0-F6AFE4D0CE98}" presName="desTx" presStyleLbl="alignAccFollowNode1" presStyleIdx="0" presStyleCnt="2">
        <dgm:presLayoutVars>
          <dgm:bulletEnabled val="1"/>
        </dgm:presLayoutVars>
      </dgm:prSet>
      <dgm:spPr/>
      <dgm:t>
        <a:bodyPr/>
        <a:lstStyle/>
        <a:p>
          <a:endParaRPr lang="zh-CN" altLang="en-US"/>
        </a:p>
      </dgm:t>
    </dgm:pt>
    <dgm:pt modelId="{F9465255-E9E8-4C77-9B37-D6DC19680298}" type="pres">
      <dgm:prSet presAssocID="{74FCB984-F3C6-4830-B75E-C4B41F784928}" presName="space" presStyleCnt="0"/>
      <dgm:spPr/>
      <dgm:t>
        <a:bodyPr/>
        <a:lstStyle/>
        <a:p>
          <a:endParaRPr lang="zh-CN" altLang="en-US"/>
        </a:p>
      </dgm:t>
    </dgm:pt>
    <dgm:pt modelId="{F6DA47F5-56FF-4ED3-A204-0A7D3BF9010E}" type="pres">
      <dgm:prSet presAssocID="{A4EF2022-2001-4816-B2CB-14DCA2CD7E0F}" presName="composite" presStyleCnt="0"/>
      <dgm:spPr/>
      <dgm:t>
        <a:bodyPr/>
        <a:lstStyle/>
        <a:p>
          <a:endParaRPr lang="zh-CN" altLang="en-US"/>
        </a:p>
      </dgm:t>
    </dgm:pt>
    <dgm:pt modelId="{5466ED2D-A0E5-4953-B2AA-B2C1017EA660}" type="pres">
      <dgm:prSet presAssocID="{A4EF2022-2001-4816-B2CB-14DCA2CD7E0F}" presName="parTx" presStyleLbl="alignNode1" presStyleIdx="1" presStyleCnt="2">
        <dgm:presLayoutVars>
          <dgm:chMax val="0"/>
          <dgm:chPref val="0"/>
          <dgm:bulletEnabled val="1"/>
        </dgm:presLayoutVars>
      </dgm:prSet>
      <dgm:spPr/>
      <dgm:t>
        <a:bodyPr/>
        <a:lstStyle/>
        <a:p>
          <a:endParaRPr lang="zh-CN" altLang="en-US"/>
        </a:p>
      </dgm:t>
    </dgm:pt>
    <dgm:pt modelId="{35DC55B0-4A03-4838-887D-D889982485D1}" type="pres">
      <dgm:prSet presAssocID="{A4EF2022-2001-4816-B2CB-14DCA2CD7E0F}" presName="desTx" presStyleLbl="alignAccFollowNode1" presStyleIdx="1" presStyleCnt="2">
        <dgm:presLayoutVars>
          <dgm:bulletEnabled val="1"/>
        </dgm:presLayoutVars>
      </dgm:prSet>
      <dgm:spPr/>
      <dgm:t>
        <a:bodyPr/>
        <a:lstStyle/>
        <a:p>
          <a:endParaRPr lang="zh-CN" altLang="en-US"/>
        </a:p>
      </dgm:t>
    </dgm:pt>
  </dgm:ptLst>
  <dgm:cxnLst>
    <dgm:cxn modelId="{B88F9EBD-02A7-43F5-B93D-6A4D4D47BBFB}" type="presOf" srcId="{B1DB9952-F32F-4DF2-A768-EED0C7B9E1CA}" destId="{67BDE38F-A031-4C4B-9483-BF03AC97CB3D}" srcOrd="0" destOrd="0" presId="urn:microsoft.com/office/officeart/2005/8/layout/hList1"/>
    <dgm:cxn modelId="{8C32D6C1-2517-4B0C-BCEA-B2CC5AF962DF}" srcId="{D9D6BB50-2715-4A3F-9FD0-F6AFE4D0CE98}" destId="{4AC2D35D-6DA2-4DA4-963F-109E053519D8}" srcOrd="1" destOrd="0" parTransId="{FCC28759-1FF5-4663-8816-CC2E3C054110}" sibTransId="{80D4CFD0-9E23-4C01-A251-A6DA1CDF3A64}"/>
    <dgm:cxn modelId="{6354F302-C4EE-4E10-AB92-6463E4BA7609}" type="presOf" srcId="{A4EF2022-2001-4816-B2CB-14DCA2CD7E0F}" destId="{5466ED2D-A0E5-4953-B2AA-B2C1017EA660}" srcOrd="0" destOrd="0" presId="urn:microsoft.com/office/officeart/2005/8/layout/hList1"/>
    <dgm:cxn modelId="{0A4E7891-517E-4D1D-AE78-5D16911DB2F1}" srcId="{A4EF2022-2001-4816-B2CB-14DCA2CD7E0F}" destId="{D48FA019-AF5E-43BC-B41E-957CAE73873F}" srcOrd="0" destOrd="0" parTransId="{7F3F2BB2-4CDB-4CD9-AAFD-CE45E0EBBECE}" sibTransId="{91CEBC3D-C914-4774-9EAD-CE1728936A0A}"/>
    <dgm:cxn modelId="{33A77876-E473-481C-A13B-7D63458B7138}" srcId="{D9D6BB50-2715-4A3F-9FD0-F6AFE4D0CE98}" destId="{B1DB9952-F32F-4DF2-A768-EED0C7B9E1CA}" srcOrd="0" destOrd="0" parTransId="{52C66DD4-9D09-43C6-9504-AE1A77E20BB4}" sibTransId="{D22BAC05-551D-4CB2-BBFF-EE3A2913C2D3}"/>
    <dgm:cxn modelId="{8E2F8FD6-7F4F-4FA5-AC40-99715B049160}" type="presOf" srcId="{D9D6BB50-2715-4A3F-9FD0-F6AFE4D0CE98}" destId="{7D524268-958D-4383-A55F-CCF90F2491E6}" srcOrd="0" destOrd="0" presId="urn:microsoft.com/office/officeart/2005/8/layout/hList1"/>
    <dgm:cxn modelId="{2CAE5739-8310-46B8-8E51-7B7E7A164E5B}" type="presOf" srcId="{D48FA019-AF5E-43BC-B41E-957CAE73873F}" destId="{35DC55B0-4A03-4838-887D-D889982485D1}" srcOrd="0" destOrd="0" presId="urn:microsoft.com/office/officeart/2005/8/layout/hList1"/>
    <dgm:cxn modelId="{AF86ED9B-4C32-41B6-ADB1-1787157C5CE5}" type="presOf" srcId="{4AC2D35D-6DA2-4DA4-963F-109E053519D8}" destId="{67BDE38F-A031-4C4B-9483-BF03AC97CB3D}" srcOrd="0" destOrd="1" presId="urn:microsoft.com/office/officeart/2005/8/layout/hList1"/>
    <dgm:cxn modelId="{BD82CF13-90FC-4F10-8894-B99334E797BD}" type="presOf" srcId="{1F1B8B2A-86F3-4B6B-872F-AE18008B5E59}" destId="{9C839284-13CF-41E0-B239-5CC9E80DD6F8}" srcOrd="0" destOrd="0" presId="urn:microsoft.com/office/officeart/2005/8/layout/hList1"/>
    <dgm:cxn modelId="{1F7CFCCA-1B6E-4C9A-824D-4F3FCED34068}" type="presOf" srcId="{E98FD1AA-09C3-4EA9-A995-0A591F0EFE7E}" destId="{35DC55B0-4A03-4838-887D-D889982485D1}" srcOrd="0" destOrd="1" presId="urn:microsoft.com/office/officeart/2005/8/layout/hList1"/>
    <dgm:cxn modelId="{8C86D02F-703C-45CB-A9EF-33A773447052}" srcId="{A4EF2022-2001-4816-B2CB-14DCA2CD7E0F}" destId="{E98FD1AA-09C3-4EA9-A995-0A591F0EFE7E}" srcOrd="1" destOrd="0" parTransId="{2BB25ECE-8496-4ED3-8991-4749FAEC9E1E}" sibTransId="{14A40ABE-612B-493A-9BE7-5421653FB9B1}"/>
    <dgm:cxn modelId="{A5AA5270-D97D-4E6E-9370-75CDE64FC2CB}" srcId="{1F1B8B2A-86F3-4B6B-872F-AE18008B5E59}" destId="{A4EF2022-2001-4816-B2CB-14DCA2CD7E0F}" srcOrd="1" destOrd="0" parTransId="{C72FBF57-9BBB-4D7D-BB0C-4C6880F1C128}" sibTransId="{D5C77C68-06BF-4812-B3E1-4FBF0CAAEE95}"/>
    <dgm:cxn modelId="{95DEDC0A-5A22-4559-835B-C8A81064E3D6}" srcId="{1F1B8B2A-86F3-4B6B-872F-AE18008B5E59}" destId="{D9D6BB50-2715-4A3F-9FD0-F6AFE4D0CE98}" srcOrd="0" destOrd="0" parTransId="{D2FC3C6D-56FD-4F3E-A116-617EFA72A920}" sibTransId="{74FCB984-F3C6-4830-B75E-C4B41F784928}"/>
    <dgm:cxn modelId="{7298A465-4571-4C22-91E9-6049FD1A847D}" type="presParOf" srcId="{9C839284-13CF-41E0-B239-5CC9E80DD6F8}" destId="{63B357B6-9E50-4B01-9D3B-EB00CA7D171F}" srcOrd="0" destOrd="0" presId="urn:microsoft.com/office/officeart/2005/8/layout/hList1"/>
    <dgm:cxn modelId="{F7DF8A7F-1496-4885-8783-1BE906242B48}" type="presParOf" srcId="{63B357B6-9E50-4B01-9D3B-EB00CA7D171F}" destId="{7D524268-958D-4383-A55F-CCF90F2491E6}" srcOrd="0" destOrd="0" presId="urn:microsoft.com/office/officeart/2005/8/layout/hList1"/>
    <dgm:cxn modelId="{AADA9923-73DB-4C31-83EA-559DC7A880C9}" type="presParOf" srcId="{63B357B6-9E50-4B01-9D3B-EB00CA7D171F}" destId="{67BDE38F-A031-4C4B-9483-BF03AC97CB3D}" srcOrd="1" destOrd="0" presId="urn:microsoft.com/office/officeart/2005/8/layout/hList1"/>
    <dgm:cxn modelId="{06E33F8A-3B58-49C8-92C0-6FB0A515AF98}" type="presParOf" srcId="{9C839284-13CF-41E0-B239-5CC9E80DD6F8}" destId="{F9465255-E9E8-4C77-9B37-D6DC19680298}" srcOrd="1" destOrd="0" presId="urn:microsoft.com/office/officeart/2005/8/layout/hList1"/>
    <dgm:cxn modelId="{FBE7F210-96D9-442F-8A03-D5C89D20AF7D}" type="presParOf" srcId="{9C839284-13CF-41E0-B239-5CC9E80DD6F8}" destId="{F6DA47F5-56FF-4ED3-A204-0A7D3BF9010E}" srcOrd="2" destOrd="0" presId="urn:microsoft.com/office/officeart/2005/8/layout/hList1"/>
    <dgm:cxn modelId="{873D6E50-C2D2-4CF4-BA5D-E145889381C3}" type="presParOf" srcId="{F6DA47F5-56FF-4ED3-A204-0A7D3BF9010E}" destId="{5466ED2D-A0E5-4953-B2AA-B2C1017EA660}" srcOrd="0" destOrd="0" presId="urn:microsoft.com/office/officeart/2005/8/layout/hList1"/>
    <dgm:cxn modelId="{A45BFCFF-129D-4FA2-A191-1C1EF88CB883}" type="presParOf" srcId="{F6DA47F5-56FF-4ED3-A204-0A7D3BF9010E}" destId="{35DC55B0-4A03-4838-887D-D889982485D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442DF5-ED1C-4FAB-9DA9-F9F308711E52}" type="doc">
      <dgm:prSet loTypeId="urn:microsoft.com/office/officeart/2008/layout/LinedList" loCatId="list" qsTypeId="urn:microsoft.com/office/officeart/2005/8/quickstyle/simple5" qsCatId="simple" csTypeId="urn:microsoft.com/office/officeart/2005/8/colors/accent5_4" csCatId="accent5" phldr="1"/>
      <dgm:spPr/>
      <dgm:t>
        <a:bodyPr/>
        <a:lstStyle/>
        <a:p>
          <a:endParaRPr lang="zh-CN" altLang="en-US"/>
        </a:p>
      </dgm:t>
    </dgm:pt>
    <dgm:pt modelId="{F78D9A4E-822C-42D3-A172-BE04C707B412}">
      <dgm:prSet custT="1"/>
      <dgm:spPr/>
      <dgm:t>
        <a:bodyPr/>
        <a:lstStyle/>
        <a:p>
          <a:pPr rtl="0"/>
          <a:r>
            <a:rPr lang="en-US" sz="3200" b="1" dirty="0" smtClean="0">
              <a:solidFill>
                <a:srgbClr val="0099FF"/>
              </a:solidFill>
              <a:latin typeface="+mn-ea"/>
              <a:ea typeface="+mn-ea"/>
            </a:rPr>
            <a:t>1</a:t>
          </a:r>
          <a:r>
            <a:rPr lang="zh-CN" sz="3200" b="1" dirty="0" smtClean="0">
              <a:solidFill>
                <a:srgbClr val="0099FF"/>
              </a:solidFill>
              <a:latin typeface="+mn-ea"/>
              <a:ea typeface="+mn-ea"/>
            </a:rPr>
            <a:t>、教授会组织及准备：</a:t>
          </a:r>
          <a:endParaRPr lang="zh-CN" sz="3200" dirty="0">
            <a:solidFill>
              <a:srgbClr val="0099FF"/>
            </a:solidFill>
            <a:latin typeface="+mn-ea"/>
            <a:ea typeface="+mn-ea"/>
          </a:endParaRPr>
        </a:p>
      </dgm:t>
    </dgm:pt>
    <dgm:pt modelId="{24E72CBE-625F-40E3-8C12-CC50E34818D0}" type="parTrans" cxnId="{C13821CD-9081-4F01-9518-E761A8C2B2A7}">
      <dgm:prSet/>
      <dgm:spPr/>
      <dgm:t>
        <a:bodyPr/>
        <a:lstStyle/>
        <a:p>
          <a:endParaRPr lang="zh-CN" altLang="en-US">
            <a:solidFill>
              <a:srgbClr val="6E5B60"/>
            </a:solidFill>
          </a:endParaRPr>
        </a:p>
      </dgm:t>
    </dgm:pt>
    <dgm:pt modelId="{1705331B-5BE5-470B-A47F-DCF754107E8B}" type="sibTrans" cxnId="{C13821CD-9081-4F01-9518-E761A8C2B2A7}">
      <dgm:prSet/>
      <dgm:spPr/>
      <dgm:t>
        <a:bodyPr/>
        <a:lstStyle/>
        <a:p>
          <a:endParaRPr lang="zh-CN" altLang="en-US">
            <a:solidFill>
              <a:srgbClr val="6E5B60"/>
            </a:solidFill>
          </a:endParaRPr>
        </a:p>
      </dgm:t>
    </dgm:pt>
    <dgm:pt modelId="{2E6CA5BF-5743-463E-8C89-447E6A4BBE65}">
      <dgm:prSet custT="1"/>
      <dgm:spPr/>
      <dgm:t>
        <a:bodyPr/>
        <a:lstStyle/>
        <a:p>
          <a:pPr rtl="0"/>
          <a:r>
            <a:rPr lang="zh-CN" altLang="en-US" sz="2400" b="1" dirty="0" smtClean="0">
              <a:solidFill>
                <a:srgbClr val="708AA5"/>
              </a:solidFill>
            </a:rPr>
            <a:t>需上会推荐的对象</a:t>
          </a:r>
          <a:r>
            <a:rPr lang="zh-CN" altLang="en-US" sz="2400" dirty="0" smtClean="0">
              <a:solidFill>
                <a:srgbClr val="708AA5"/>
              </a:solidFill>
            </a:rPr>
            <a:t>：</a:t>
          </a:r>
          <a:r>
            <a:rPr lang="zh-CN" altLang="en-US" sz="2000" dirty="0" smtClean="0"/>
            <a:t>申报</a:t>
          </a:r>
          <a:r>
            <a:rPr lang="zh-CN" altLang="en-US" sz="2400" b="1" dirty="0" smtClean="0">
              <a:solidFill>
                <a:srgbClr val="FF0000"/>
              </a:solidFill>
            </a:rPr>
            <a:t>教学及科研系列</a:t>
          </a:r>
          <a:r>
            <a:rPr lang="zh-CN" altLang="en-US" sz="2000" dirty="0" smtClean="0"/>
            <a:t>高级（代表作送审已通过）及中级职务人员</a:t>
          </a:r>
          <a:endParaRPr lang="zh-CN" altLang="en-US" sz="2000" dirty="0"/>
        </a:p>
      </dgm:t>
    </dgm:pt>
    <dgm:pt modelId="{F3499E95-E9F2-4CF3-A1B5-1EFAAC2C1E5D}" type="parTrans" cxnId="{C1B1686F-8569-4671-85FB-DCA3358A14AB}">
      <dgm:prSet/>
      <dgm:spPr/>
      <dgm:t>
        <a:bodyPr/>
        <a:lstStyle/>
        <a:p>
          <a:endParaRPr lang="zh-CN" altLang="en-US">
            <a:solidFill>
              <a:srgbClr val="6E5B60"/>
            </a:solidFill>
          </a:endParaRPr>
        </a:p>
      </dgm:t>
    </dgm:pt>
    <dgm:pt modelId="{7AA2FF04-213B-473F-92D2-B5C8FCBDA251}" type="sibTrans" cxnId="{C1B1686F-8569-4671-85FB-DCA3358A14AB}">
      <dgm:prSet/>
      <dgm:spPr/>
      <dgm:t>
        <a:bodyPr/>
        <a:lstStyle/>
        <a:p>
          <a:endParaRPr lang="zh-CN" altLang="en-US">
            <a:solidFill>
              <a:srgbClr val="6E5B60"/>
            </a:solidFill>
          </a:endParaRPr>
        </a:p>
      </dgm:t>
    </dgm:pt>
    <dgm:pt modelId="{EF5F394D-91C4-4478-81BB-36755743C3BF}">
      <dgm:prSet custT="1"/>
      <dgm:spPr/>
      <dgm:t>
        <a:bodyPr/>
        <a:lstStyle/>
        <a:p>
          <a:pPr rtl="0"/>
          <a:r>
            <a:rPr lang="zh-CN" altLang="en-US" sz="2400" b="1" dirty="0" smtClean="0">
              <a:solidFill>
                <a:srgbClr val="708AA5"/>
              </a:solidFill>
            </a:rPr>
            <a:t>参会人员：</a:t>
          </a:r>
          <a:r>
            <a:rPr lang="zh-CN" altLang="en-US" sz="2000" dirty="0" smtClean="0"/>
            <a:t>学院正式在岗在编的教学及科研系列正高级职称人员，不含已退休、外聘、  特聘及目   前还长期在国外或境外进修人员；</a:t>
          </a:r>
          <a:endParaRPr lang="zh-CN" altLang="en-US" sz="2000" dirty="0"/>
        </a:p>
      </dgm:t>
    </dgm:pt>
    <dgm:pt modelId="{8C97EF9B-6A2A-4AE7-9255-6C136145B7DC}" type="parTrans" cxnId="{0197AB9B-239F-4A54-9EE8-46E62E397DFE}">
      <dgm:prSet/>
      <dgm:spPr/>
      <dgm:t>
        <a:bodyPr/>
        <a:lstStyle/>
        <a:p>
          <a:endParaRPr lang="zh-CN" altLang="en-US">
            <a:solidFill>
              <a:srgbClr val="6E5B60"/>
            </a:solidFill>
          </a:endParaRPr>
        </a:p>
      </dgm:t>
    </dgm:pt>
    <dgm:pt modelId="{2F88C6B8-1732-4A54-803F-DF7B5F72B822}" type="sibTrans" cxnId="{0197AB9B-239F-4A54-9EE8-46E62E397DFE}">
      <dgm:prSet/>
      <dgm:spPr/>
      <dgm:t>
        <a:bodyPr/>
        <a:lstStyle/>
        <a:p>
          <a:endParaRPr lang="zh-CN" altLang="en-US">
            <a:solidFill>
              <a:srgbClr val="6E5B60"/>
            </a:solidFill>
          </a:endParaRPr>
        </a:p>
      </dgm:t>
    </dgm:pt>
    <dgm:pt modelId="{D5F540DE-DA56-42BE-BA90-E79D4A3A98CC}">
      <dgm:prSet custT="1"/>
      <dgm:spPr/>
      <dgm:t>
        <a:bodyPr/>
        <a:lstStyle/>
        <a:p>
          <a:pPr rtl="0"/>
          <a:r>
            <a:rPr lang="zh-CN" sz="2400" b="1" dirty="0" smtClean="0">
              <a:solidFill>
                <a:srgbClr val="708AA5"/>
              </a:solidFill>
            </a:rPr>
            <a:t>会前准备</a:t>
          </a:r>
          <a:r>
            <a:rPr lang="zh-CN" sz="1700" dirty="0" smtClean="0">
              <a:solidFill>
                <a:srgbClr val="708AA5"/>
              </a:solidFill>
            </a:rPr>
            <a:t>：</a:t>
          </a:r>
          <a:r>
            <a:rPr lang="zh-CN" sz="2000" dirty="0" smtClean="0">
              <a:latin typeface="+mn-ea"/>
              <a:ea typeface="+mn-ea"/>
            </a:rPr>
            <a:t>确定会议时间及地点报校聘任办并通知所有参会人员；通知申报正高级人员作</a:t>
          </a:r>
          <a:r>
            <a:rPr lang="en-US" sz="2000" dirty="0" smtClean="0">
              <a:latin typeface="+mn-ea"/>
              <a:ea typeface="+mn-ea"/>
            </a:rPr>
            <a:t>5-10</a:t>
          </a:r>
          <a:r>
            <a:rPr lang="zh-CN" sz="2000" dirty="0" smtClean="0">
              <a:latin typeface="+mn-ea"/>
              <a:ea typeface="+mn-ea"/>
            </a:rPr>
            <a:t>分钟述职准备；</a:t>
          </a:r>
          <a:r>
            <a:rPr lang="zh-CN" altLang="en-US" sz="2000" dirty="0" smtClean="0">
              <a:latin typeface="+mn-ea"/>
              <a:ea typeface="+mn-ea"/>
            </a:rPr>
            <a:t>会议材料准备：有关文件；</a:t>
          </a:r>
          <a:r>
            <a:rPr lang="zh-CN" sz="2000" dirty="0" smtClean="0">
              <a:latin typeface="+mn-ea"/>
              <a:ea typeface="+mn-ea"/>
            </a:rPr>
            <a:t>所推荐人选的申请表、汇总表（按参会人数准备份数）及所有评审材料</a:t>
          </a:r>
          <a:r>
            <a:rPr lang="zh-CN" sz="1800" dirty="0" smtClean="0">
              <a:latin typeface="+mn-ea"/>
              <a:ea typeface="+mn-ea"/>
            </a:rPr>
            <a:t>；</a:t>
          </a:r>
          <a:r>
            <a:rPr lang="zh-CN" sz="2000" u="sng" dirty="0" smtClean="0">
              <a:latin typeface="+mn-ea"/>
              <a:ea typeface="+mn-ea"/>
            </a:rPr>
            <a:t>代表作专家鉴定结果</a:t>
          </a:r>
          <a:r>
            <a:rPr lang="zh-CN" sz="2000" u="sng" dirty="0" smtClean="0">
              <a:solidFill>
                <a:srgbClr val="FF0000"/>
              </a:solidFill>
              <a:latin typeface="+mn-ea"/>
              <a:ea typeface="+mn-ea"/>
            </a:rPr>
            <a:t>（</a:t>
          </a:r>
          <a:r>
            <a:rPr lang="zh-CN" sz="2000" b="1" u="sng" dirty="0" smtClean="0">
              <a:solidFill>
                <a:srgbClr val="FF0000"/>
              </a:solidFill>
              <a:latin typeface="+mn-ea"/>
              <a:ea typeface="+mn-ea"/>
            </a:rPr>
            <a:t>由聘任办提供</a:t>
          </a:r>
          <a:r>
            <a:rPr lang="en-US" sz="2000" b="1" u="sng" dirty="0" smtClean="0">
              <a:solidFill>
                <a:srgbClr val="FF0000"/>
              </a:solidFill>
              <a:latin typeface="+mn-ea"/>
              <a:ea typeface="+mn-ea"/>
            </a:rPr>
            <a:t>1</a:t>
          </a:r>
          <a:r>
            <a:rPr lang="zh-CN" sz="2000" b="1" u="sng" dirty="0" smtClean="0">
              <a:solidFill>
                <a:srgbClr val="FF0000"/>
              </a:solidFill>
              <a:latin typeface="+mn-ea"/>
              <a:ea typeface="+mn-ea"/>
            </a:rPr>
            <a:t>份，不可复印外传，会后需交还聘任办</a:t>
          </a:r>
          <a:r>
            <a:rPr lang="zh-CN" sz="2000" u="sng" dirty="0" smtClean="0">
              <a:solidFill>
                <a:srgbClr val="FF0000"/>
              </a:solidFill>
              <a:latin typeface="+mn-ea"/>
              <a:ea typeface="+mn-ea"/>
            </a:rPr>
            <a:t>）</a:t>
          </a:r>
          <a:r>
            <a:rPr lang="zh-CN" sz="1800" dirty="0" smtClean="0">
              <a:latin typeface="+mn-ea"/>
              <a:ea typeface="+mn-ea"/>
            </a:rPr>
            <a:t>；</a:t>
          </a:r>
          <a:r>
            <a:rPr lang="zh-CN" sz="2000" dirty="0" smtClean="0">
              <a:latin typeface="+mn-ea"/>
              <a:ea typeface="+mn-ea"/>
            </a:rPr>
            <a:t>准备会议表决票、统计票（校聘任办提供统一模板，可自行下载，会后学院留底</a:t>
          </a:r>
          <a:r>
            <a:rPr lang="zh-CN" sz="2000" dirty="0" smtClean="0"/>
            <a:t>保存）；</a:t>
          </a:r>
          <a:endParaRPr lang="zh-CN" sz="2000" dirty="0"/>
        </a:p>
      </dgm:t>
    </dgm:pt>
    <dgm:pt modelId="{B6700A64-68EC-44AA-ACF8-F5B095C5262A}" type="parTrans" cxnId="{57546F9D-6B29-4BC9-B858-13C31B38E546}">
      <dgm:prSet/>
      <dgm:spPr/>
      <dgm:t>
        <a:bodyPr/>
        <a:lstStyle/>
        <a:p>
          <a:endParaRPr lang="zh-CN" altLang="en-US">
            <a:solidFill>
              <a:srgbClr val="6E5B60"/>
            </a:solidFill>
          </a:endParaRPr>
        </a:p>
      </dgm:t>
    </dgm:pt>
    <dgm:pt modelId="{19703B18-C157-4B13-A289-D5BC2F75C3B2}" type="sibTrans" cxnId="{57546F9D-6B29-4BC9-B858-13C31B38E546}">
      <dgm:prSet/>
      <dgm:spPr/>
      <dgm:t>
        <a:bodyPr/>
        <a:lstStyle/>
        <a:p>
          <a:endParaRPr lang="zh-CN" altLang="en-US">
            <a:solidFill>
              <a:srgbClr val="6E5B60"/>
            </a:solidFill>
          </a:endParaRPr>
        </a:p>
      </dgm:t>
    </dgm:pt>
    <dgm:pt modelId="{6244824D-F8FB-4925-81AB-9BE07D1F306C}">
      <dgm:prSet custT="1"/>
      <dgm:spPr/>
      <dgm:t>
        <a:bodyPr/>
        <a:lstStyle/>
        <a:p>
          <a:pPr rtl="0"/>
          <a:r>
            <a:rPr lang="zh-CN" sz="2400" b="1" dirty="0" smtClean="0">
              <a:solidFill>
                <a:srgbClr val="708AA5"/>
              </a:solidFill>
            </a:rPr>
            <a:t>会议</a:t>
          </a:r>
          <a:r>
            <a:rPr lang="zh-CN" altLang="en-US" sz="2400" b="1" dirty="0" smtClean="0">
              <a:solidFill>
                <a:srgbClr val="708AA5"/>
              </a:solidFill>
            </a:rPr>
            <a:t>流</a:t>
          </a:r>
          <a:r>
            <a:rPr lang="zh-CN" sz="2400" b="1" dirty="0" smtClean="0">
              <a:solidFill>
                <a:srgbClr val="708AA5"/>
              </a:solidFill>
            </a:rPr>
            <a:t>程：</a:t>
          </a:r>
          <a:r>
            <a:rPr lang="zh-CN" sz="2000" dirty="0" smtClean="0">
              <a:latin typeface="+mn-ea"/>
              <a:ea typeface="+mn-ea"/>
            </a:rPr>
            <a:t>主持人宣布会议开始并对相关情况进行说明</a:t>
          </a:r>
          <a:r>
            <a:rPr lang="en-US" sz="2000" dirty="0" smtClean="0">
              <a:latin typeface="+mn-ea"/>
              <a:ea typeface="+mn-ea"/>
            </a:rPr>
            <a:t>——</a:t>
          </a:r>
          <a:r>
            <a:rPr lang="zh-CN" sz="2000" dirty="0" smtClean="0">
              <a:latin typeface="+mn-ea"/>
              <a:ea typeface="+mn-ea"/>
            </a:rPr>
            <a:t>申报正高级职务人员述职</a:t>
          </a:r>
          <a:r>
            <a:rPr lang="en-US" sz="2000" dirty="0" smtClean="0">
              <a:latin typeface="+mn-ea"/>
              <a:ea typeface="+mn-ea"/>
            </a:rPr>
            <a:t>——</a:t>
          </a:r>
          <a:r>
            <a:rPr lang="zh-CN" sz="2000" dirty="0" smtClean="0">
              <a:latin typeface="+mn-ea"/>
              <a:ea typeface="+mn-ea"/>
            </a:rPr>
            <a:t>学习有关文件</a:t>
          </a:r>
          <a:r>
            <a:rPr lang="en-US" sz="2000" dirty="0" smtClean="0">
              <a:latin typeface="+mn-ea"/>
              <a:ea typeface="+mn-ea"/>
            </a:rPr>
            <a:t>——</a:t>
          </a:r>
          <a:r>
            <a:rPr lang="zh-CN" sz="2000" dirty="0" smtClean="0">
              <a:latin typeface="+mn-ea"/>
              <a:ea typeface="+mn-ea"/>
            </a:rPr>
            <a:t>参会人员评议申报材料</a:t>
          </a:r>
          <a:r>
            <a:rPr lang="en-US" sz="2000" dirty="0" smtClean="0">
              <a:latin typeface="+mn-ea"/>
              <a:ea typeface="+mn-ea"/>
            </a:rPr>
            <a:t>——</a:t>
          </a:r>
          <a:r>
            <a:rPr lang="zh-CN" sz="2000" dirty="0" smtClean="0">
              <a:latin typeface="+mn-ea"/>
              <a:ea typeface="+mn-ea"/>
            </a:rPr>
            <a:t>会议讨论</a:t>
          </a:r>
          <a:r>
            <a:rPr lang="en-US" sz="2000" dirty="0" smtClean="0">
              <a:latin typeface="+mn-ea"/>
              <a:ea typeface="+mn-ea"/>
            </a:rPr>
            <a:t>——</a:t>
          </a:r>
          <a:r>
            <a:rPr lang="zh-CN" sz="2000" dirty="0" smtClean="0">
              <a:latin typeface="+mn-ea"/>
              <a:ea typeface="+mn-ea"/>
            </a:rPr>
            <a:t>会议投票表决。</a:t>
          </a:r>
          <a:endParaRPr lang="zh-CN" sz="2000" dirty="0">
            <a:latin typeface="+mn-ea"/>
            <a:ea typeface="+mn-ea"/>
          </a:endParaRPr>
        </a:p>
      </dgm:t>
    </dgm:pt>
    <dgm:pt modelId="{09A42CA7-C381-4555-854C-2BFAFE3D6588}" type="parTrans" cxnId="{BE2BD825-E819-4759-AF90-EE526517FC41}">
      <dgm:prSet/>
      <dgm:spPr/>
      <dgm:t>
        <a:bodyPr/>
        <a:lstStyle/>
        <a:p>
          <a:endParaRPr lang="zh-CN" altLang="en-US">
            <a:solidFill>
              <a:srgbClr val="6E5B60"/>
            </a:solidFill>
          </a:endParaRPr>
        </a:p>
      </dgm:t>
    </dgm:pt>
    <dgm:pt modelId="{59A83A77-434F-490C-BFD9-9B547574E601}" type="sibTrans" cxnId="{BE2BD825-E819-4759-AF90-EE526517FC41}">
      <dgm:prSet/>
      <dgm:spPr/>
      <dgm:t>
        <a:bodyPr/>
        <a:lstStyle/>
        <a:p>
          <a:endParaRPr lang="zh-CN" altLang="en-US">
            <a:solidFill>
              <a:srgbClr val="6E5B60"/>
            </a:solidFill>
          </a:endParaRPr>
        </a:p>
      </dgm:t>
    </dgm:pt>
    <dgm:pt modelId="{6D833780-E967-49AE-AC96-FAD90327DE10}" type="pres">
      <dgm:prSet presAssocID="{EC442DF5-ED1C-4FAB-9DA9-F9F308711E52}" presName="vert0" presStyleCnt="0">
        <dgm:presLayoutVars>
          <dgm:dir/>
          <dgm:animOne val="branch"/>
          <dgm:animLvl val="lvl"/>
        </dgm:presLayoutVars>
      </dgm:prSet>
      <dgm:spPr/>
      <dgm:t>
        <a:bodyPr/>
        <a:lstStyle/>
        <a:p>
          <a:endParaRPr lang="zh-CN" altLang="en-US"/>
        </a:p>
      </dgm:t>
    </dgm:pt>
    <dgm:pt modelId="{E056BDEA-5894-4C9B-9B59-AD4226587ED3}" type="pres">
      <dgm:prSet presAssocID="{F78D9A4E-822C-42D3-A172-BE04C707B412}" presName="thickLine" presStyleLbl="alignNode1" presStyleIdx="0" presStyleCnt="5"/>
      <dgm:spPr/>
    </dgm:pt>
    <dgm:pt modelId="{338155C4-938B-4B10-82CA-8B6F91B489A3}" type="pres">
      <dgm:prSet presAssocID="{F78D9A4E-822C-42D3-A172-BE04C707B412}" presName="horz1" presStyleCnt="0"/>
      <dgm:spPr/>
    </dgm:pt>
    <dgm:pt modelId="{A50E2D11-FACA-4858-B3FC-598C94EEC5B9}" type="pres">
      <dgm:prSet presAssocID="{F78D9A4E-822C-42D3-A172-BE04C707B412}" presName="tx1" presStyleLbl="revTx" presStyleIdx="0" presStyleCnt="5" custScaleY="74402" custLinFactNeighborX="-271" custLinFactNeighborY="-17032"/>
      <dgm:spPr/>
      <dgm:t>
        <a:bodyPr/>
        <a:lstStyle/>
        <a:p>
          <a:endParaRPr lang="zh-CN" altLang="en-US"/>
        </a:p>
      </dgm:t>
    </dgm:pt>
    <dgm:pt modelId="{7240554E-4A7C-43F1-846A-392531AC8740}" type="pres">
      <dgm:prSet presAssocID="{F78D9A4E-822C-42D3-A172-BE04C707B412}" presName="vert1" presStyleCnt="0"/>
      <dgm:spPr/>
    </dgm:pt>
    <dgm:pt modelId="{B71D52C8-6D1F-4FDC-869D-6A57892B328A}" type="pres">
      <dgm:prSet presAssocID="{2E6CA5BF-5743-463E-8C89-447E6A4BBE65}" presName="thickLine" presStyleLbl="alignNode1" presStyleIdx="1" presStyleCnt="5"/>
      <dgm:spPr/>
    </dgm:pt>
    <dgm:pt modelId="{E3D58D9E-D6EC-4AA2-959A-787EB023A868}" type="pres">
      <dgm:prSet presAssocID="{2E6CA5BF-5743-463E-8C89-447E6A4BBE65}" presName="horz1" presStyleCnt="0"/>
      <dgm:spPr/>
    </dgm:pt>
    <dgm:pt modelId="{D81606AD-6B66-4BA3-9DE9-D06837E56135}" type="pres">
      <dgm:prSet presAssocID="{2E6CA5BF-5743-463E-8C89-447E6A4BBE65}" presName="tx1" presStyleLbl="revTx" presStyleIdx="1" presStyleCnt="5" custScaleY="61690" custLinFactNeighborY="-10690"/>
      <dgm:spPr/>
      <dgm:t>
        <a:bodyPr/>
        <a:lstStyle/>
        <a:p>
          <a:endParaRPr lang="zh-CN" altLang="en-US"/>
        </a:p>
      </dgm:t>
    </dgm:pt>
    <dgm:pt modelId="{BDC9F3E5-DEAE-445C-BCFD-38EDFEDED47C}" type="pres">
      <dgm:prSet presAssocID="{2E6CA5BF-5743-463E-8C89-447E6A4BBE65}" presName="vert1" presStyleCnt="0"/>
      <dgm:spPr/>
    </dgm:pt>
    <dgm:pt modelId="{B9EE25EF-3827-4281-B9AB-667B74D3C6AB}" type="pres">
      <dgm:prSet presAssocID="{EF5F394D-91C4-4478-81BB-36755743C3BF}" presName="thickLine" presStyleLbl="alignNode1" presStyleIdx="2" presStyleCnt="5"/>
      <dgm:spPr/>
    </dgm:pt>
    <dgm:pt modelId="{9DAC3049-72A4-4F65-8AC2-D6C95CF1DF0F}" type="pres">
      <dgm:prSet presAssocID="{EF5F394D-91C4-4478-81BB-36755743C3BF}" presName="horz1" presStyleCnt="0"/>
      <dgm:spPr/>
    </dgm:pt>
    <dgm:pt modelId="{78FAB81C-E5B9-4EA1-94BF-EC86A8745788}" type="pres">
      <dgm:prSet presAssocID="{EF5F394D-91C4-4478-81BB-36755743C3BF}" presName="tx1" presStyleLbl="revTx" presStyleIdx="2" presStyleCnt="5" custScaleY="90254" custLinFactNeighborX="0" custLinFactNeighborY="-167"/>
      <dgm:spPr/>
      <dgm:t>
        <a:bodyPr/>
        <a:lstStyle/>
        <a:p>
          <a:endParaRPr lang="zh-CN" altLang="en-US"/>
        </a:p>
      </dgm:t>
    </dgm:pt>
    <dgm:pt modelId="{42E623D7-D33B-459E-BB6A-7DC13C014431}" type="pres">
      <dgm:prSet presAssocID="{EF5F394D-91C4-4478-81BB-36755743C3BF}" presName="vert1" presStyleCnt="0"/>
      <dgm:spPr/>
    </dgm:pt>
    <dgm:pt modelId="{461D7692-5962-48BC-9541-887359490C82}" type="pres">
      <dgm:prSet presAssocID="{D5F540DE-DA56-42BE-BA90-E79D4A3A98CC}" presName="thickLine" presStyleLbl="alignNode1" presStyleIdx="3" presStyleCnt="5"/>
      <dgm:spPr/>
    </dgm:pt>
    <dgm:pt modelId="{E9B6AB06-9DD0-497F-8D21-1C55F006285E}" type="pres">
      <dgm:prSet presAssocID="{D5F540DE-DA56-42BE-BA90-E79D4A3A98CC}" presName="horz1" presStyleCnt="0"/>
      <dgm:spPr/>
    </dgm:pt>
    <dgm:pt modelId="{75DE8BF5-892B-443C-BD62-DC816D1C446A}" type="pres">
      <dgm:prSet presAssocID="{D5F540DE-DA56-42BE-BA90-E79D4A3A98CC}" presName="tx1" presStyleLbl="revTx" presStyleIdx="3" presStyleCnt="5" custScaleY="159654"/>
      <dgm:spPr/>
      <dgm:t>
        <a:bodyPr/>
        <a:lstStyle/>
        <a:p>
          <a:endParaRPr lang="zh-CN" altLang="en-US"/>
        </a:p>
      </dgm:t>
    </dgm:pt>
    <dgm:pt modelId="{1C96D925-61D4-44EE-9F27-558525465172}" type="pres">
      <dgm:prSet presAssocID="{D5F540DE-DA56-42BE-BA90-E79D4A3A98CC}" presName="vert1" presStyleCnt="0"/>
      <dgm:spPr/>
    </dgm:pt>
    <dgm:pt modelId="{E2B864AD-429A-4A92-A7F5-A0A0DE335B89}" type="pres">
      <dgm:prSet presAssocID="{6244824D-F8FB-4925-81AB-9BE07D1F306C}" presName="thickLine" presStyleLbl="alignNode1" presStyleIdx="4" presStyleCnt="5"/>
      <dgm:spPr/>
    </dgm:pt>
    <dgm:pt modelId="{1F4F49B1-6EE5-4AF7-86D9-4475E74067CB}" type="pres">
      <dgm:prSet presAssocID="{6244824D-F8FB-4925-81AB-9BE07D1F306C}" presName="horz1" presStyleCnt="0"/>
      <dgm:spPr/>
    </dgm:pt>
    <dgm:pt modelId="{5B9D4117-3DA0-4CAE-9ABF-C89E4739B2D4}" type="pres">
      <dgm:prSet presAssocID="{6244824D-F8FB-4925-81AB-9BE07D1F306C}" presName="tx1" presStyleLbl="revTx" presStyleIdx="4" presStyleCnt="5" custScaleY="106108"/>
      <dgm:spPr/>
      <dgm:t>
        <a:bodyPr/>
        <a:lstStyle/>
        <a:p>
          <a:endParaRPr lang="zh-CN" altLang="en-US"/>
        </a:p>
      </dgm:t>
    </dgm:pt>
    <dgm:pt modelId="{119BF0F0-713C-438C-8657-ADE8BFA0B89F}" type="pres">
      <dgm:prSet presAssocID="{6244824D-F8FB-4925-81AB-9BE07D1F306C}" presName="vert1" presStyleCnt="0"/>
      <dgm:spPr/>
    </dgm:pt>
  </dgm:ptLst>
  <dgm:cxnLst>
    <dgm:cxn modelId="{EA137D1E-B575-48EF-9807-6F934BDBFA10}" type="presOf" srcId="{F78D9A4E-822C-42D3-A172-BE04C707B412}" destId="{A50E2D11-FACA-4858-B3FC-598C94EEC5B9}" srcOrd="0" destOrd="0" presId="urn:microsoft.com/office/officeart/2008/layout/LinedList"/>
    <dgm:cxn modelId="{57546F9D-6B29-4BC9-B858-13C31B38E546}" srcId="{EC442DF5-ED1C-4FAB-9DA9-F9F308711E52}" destId="{D5F540DE-DA56-42BE-BA90-E79D4A3A98CC}" srcOrd="3" destOrd="0" parTransId="{B6700A64-68EC-44AA-ACF8-F5B095C5262A}" sibTransId="{19703B18-C157-4B13-A289-D5BC2F75C3B2}"/>
    <dgm:cxn modelId="{427687CB-32EA-4FD1-B5FF-F9ACA6E3B0F0}" type="presOf" srcId="{EF5F394D-91C4-4478-81BB-36755743C3BF}" destId="{78FAB81C-E5B9-4EA1-94BF-EC86A8745788}" srcOrd="0" destOrd="0" presId="urn:microsoft.com/office/officeart/2008/layout/LinedList"/>
    <dgm:cxn modelId="{C1B1686F-8569-4671-85FB-DCA3358A14AB}" srcId="{EC442DF5-ED1C-4FAB-9DA9-F9F308711E52}" destId="{2E6CA5BF-5743-463E-8C89-447E6A4BBE65}" srcOrd="1" destOrd="0" parTransId="{F3499E95-E9F2-4CF3-A1B5-1EFAAC2C1E5D}" sibTransId="{7AA2FF04-213B-473F-92D2-B5C8FCBDA251}"/>
    <dgm:cxn modelId="{BE2BD825-E819-4759-AF90-EE526517FC41}" srcId="{EC442DF5-ED1C-4FAB-9DA9-F9F308711E52}" destId="{6244824D-F8FB-4925-81AB-9BE07D1F306C}" srcOrd="4" destOrd="0" parTransId="{09A42CA7-C381-4555-854C-2BFAFE3D6588}" sibTransId="{59A83A77-434F-490C-BFD9-9B547574E601}"/>
    <dgm:cxn modelId="{0197AB9B-239F-4A54-9EE8-46E62E397DFE}" srcId="{EC442DF5-ED1C-4FAB-9DA9-F9F308711E52}" destId="{EF5F394D-91C4-4478-81BB-36755743C3BF}" srcOrd="2" destOrd="0" parTransId="{8C97EF9B-6A2A-4AE7-9255-6C136145B7DC}" sibTransId="{2F88C6B8-1732-4A54-803F-DF7B5F72B822}"/>
    <dgm:cxn modelId="{C13821CD-9081-4F01-9518-E761A8C2B2A7}" srcId="{EC442DF5-ED1C-4FAB-9DA9-F9F308711E52}" destId="{F78D9A4E-822C-42D3-A172-BE04C707B412}" srcOrd="0" destOrd="0" parTransId="{24E72CBE-625F-40E3-8C12-CC50E34818D0}" sibTransId="{1705331B-5BE5-470B-A47F-DCF754107E8B}"/>
    <dgm:cxn modelId="{6308DB13-0BE6-480D-BB19-91F2F34AAC08}" type="presOf" srcId="{6244824D-F8FB-4925-81AB-9BE07D1F306C}" destId="{5B9D4117-3DA0-4CAE-9ABF-C89E4739B2D4}" srcOrd="0" destOrd="0" presId="urn:microsoft.com/office/officeart/2008/layout/LinedList"/>
    <dgm:cxn modelId="{7F4B04EA-CB5F-494C-A851-F6FD590636F9}" type="presOf" srcId="{EC442DF5-ED1C-4FAB-9DA9-F9F308711E52}" destId="{6D833780-E967-49AE-AC96-FAD90327DE10}" srcOrd="0" destOrd="0" presId="urn:microsoft.com/office/officeart/2008/layout/LinedList"/>
    <dgm:cxn modelId="{F2136470-BB52-4C7D-AA51-39CF48178771}" type="presOf" srcId="{2E6CA5BF-5743-463E-8C89-447E6A4BBE65}" destId="{D81606AD-6B66-4BA3-9DE9-D06837E56135}" srcOrd="0" destOrd="0" presId="urn:microsoft.com/office/officeart/2008/layout/LinedList"/>
    <dgm:cxn modelId="{9D319ED6-E674-4F11-8230-9EB8FFDB281F}" type="presOf" srcId="{D5F540DE-DA56-42BE-BA90-E79D4A3A98CC}" destId="{75DE8BF5-892B-443C-BD62-DC816D1C446A}" srcOrd="0" destOrd="0" presId="urn:microsoft.com/office/officeart/2008/layout/LinedList"/>
    <dgm:cxn modelId="{4D1A881A-B94A-4AF1-90C4-BA0AC528DEFE}" type="presParOf" srcId="{6D833780-E967-49AE-AC96-FAD90327DE10}" destId="{E056BDEA-5894-4C9B-9B59-AD4226587ED3}" srcOrd="0" destOrd="0" presId="urn:microsoft.com/office/officeart/2008/layout/LinedList"/>
    <dgm:cxn modelId="{9C3AA6DB-0272-4262-BB35-C1D5754D64D0}" type="presParOf" srcId="{6D833780-E967-49AE-AC96-FAD90327DE10}" destId="{338155C4-938B-4B10-82CA-8B6F91B489A3}" srcOrd="1" destOrd="0" presId="urn:microsoft.com/office/officeart/2008/layout/LinedList"/>
    <dgm:cxn modelId="{8300D784-FE62-4DF1-BF62-50516C3C7C32}" type="presParOf" srcId="{338155C4-938B-4B10-82CA-8B6F91B489A3}" destId="{A50E2D11-FACA-4858-B3FC-598C94EEC5B9}" srcOrd="0" destOrd="0" presId="urn:microsoft.com/office/officeart/2008/layout/LinedList"/>
    <dgm:cxn modelId="{36ABAAD9-817A-459B-8611-D66CD7BA24DF}" type="presParOf" srcId="{338155C4-938B-4B10-82CA-8B6F91B489A3}" destId="{7240554E-4A7C-43F1-846A-392531AC8740}" srcOrd="1" destOrd="0" presId="urn:microsoft.com/office/officeart/2008/layout/LinedList"/>
    <dgm:cxn modelId="{419D6CF5-4F20-4622-B58C-2C0A7D1B2F7B}" type="presParOf" srcId="{6D833780-E967-49AE-AC96-FAD90327DE10}" destId="{B71D52C8-6D1F-4FDC-869D-6A57892B328A}" srcOrd="2" destOrd="0" presId="urn:microsoft.com/office/officeart/2008/layout/LinedList"/>
    <dgm:cxn modelId="{6C9604F8-20C4-46DC-9F00-315FDCE148D1}" type="presParOf" srcId="{6D833780-E967-49AE-AC96-FAD90327DE10}" destId="{E3D58D9E-D6EC-4AA2-959A-787EB023A868}" srcOrd="3" destOrd="0" presId="urn:microsoft.com/office/officeart/2008/layout/LinedList"/>
    <dgm:cxn modelId="{D6F73F99-00E3-41C6-BDB2-595AE99D307C}" type="presParOf" srcId="{E3D58D9E-D6EC-4AA2-959A-787EB023A868}" destId="{D81606AD-6B66-4BA3-9DE9-D06837E56135}" srcOrd="0" destOrd="0" presId="urn:microsoft.com/office/officeart/2008/layout/LinedList"/>
    <dgm:cxn modelId="{263F89AF-0DA2-4142-BFFC-E87586970506}" type="presParOf" srcId="{E3D58D9E-D6EC-4AA2-959A-787EB023A868}" destId="{BDC9F3E5-DEAE-445C-BCFD-38EDFEDED47C}" srcOrd="1" destOrd="0" presId="urn:microsoft.com/office/officeart/2008/layout/LinedList"/>
    <dgm:cxn modelId="{5CAE421A-3AB1-44F9-988E-B67D552A7E9E}" type="presParOf" srcId="{6D833780-E967-49AE-AC96-FAD90327DE10}" destId="{B9EE25EF-3827-4281-B9AB-667B74D3C6AB}" srcOrd="4" destOrd="0" presId="urn:microsoft.com/office/officeart/2008/layout/LinedList"/>
    <dgm:cxn modelId="{7E215D9A-46F4-45A1-858E-707B57143490}" type="presParOf" srcId="{6D833780-E967-49AE-AC96-FAD90327DE10}" destId="{9DAC3049-72A4-4F65-8AC2-D6C95CF1DF0F}" srcOrd="5" destOrd="0" presId="urn:microsoft.com/office/officeart/2008/layout/LinedList"/>
    <dgm:cxn modelId="{49AB84FD-943B-452E-9127-3BB756303DCB}" type="presParOf" srcId="{9DAC3049-72A4-4F65-8AC2-D6C95CF1DF0F}" destId="{78FAB81C-E5B9-4EA1-94BF-EC86A8745788}" srcOrd="0" destOrd="0" presId="urn:microsoft.com/office/officeart/2008/layout/LinedList"/>
    <dgm:cxn modelId="{BF0471ED-F7FB-4C0D-B86D-F09D0233D50F}" type="presParOf" srcId="{9DAC3049-72A4-4F65-8AC2-D6C95CF1DF0F}" destId="{42E623D7-D33B-459E-BB6A-7DC13C014431}" srcOrd="1" destOrd="0" presId="urn:microsoft.com/office/officeart/2008/layout/LinedList"/>
    <dgm:cxn modelId="{AC91AC24-09FA-42BC-90A3-74E626CFC8DB}" type="presParOf" srcId="{6D833780-E967-49AE-AC96-FAD90327DE10}" destId="{461D7692-5962-48BC-9541-887359490C82}" srcOrd="6" destOrd="0" presId="urn:microsoft.com/office/officeart/2008/layout/LinedList"/>
    <dgm:cxn modelId="{6B654EC3-634C-44C3-9A37-4B9914D5E0DB}" type="presParOf" srcId="{6D833780-E967-49AE-AC96-FAD90327DE10}" destId="{E9B6AB06-9DD0-497F-8D21-1C55F006285E}" srcOrd="7" destOrd="0" presId="urn:microsoft.com/office/officeart/2008/layout/LinedList"/>
    <dgm:cxn modelId="{42D586FB-E6D3-4DCD-AAA6-4F8047283B52}" type="presParOf" srcId="{E9B6AB06-9DD0-497F-8D21-1C55F006285E}" destId="{75DE8BF5-892B-443C-BD62-DC816D1C446A}" srcOrd="0" destOrd="0" presId="urn:microsoft.com/office/officeart/2008/layout/LinedList"/>
    <dgm:cxn modelId="{5D7BE047-D62D-46E8-8D23-EFDD5A33A196}" type="presParOf" srcId="{E9B6AB06-9DD0-497F-8D21-1C55F006285E}" destId="{1C96D925-61D4-44EE-9F27-558525465172}" srcOrd="1" destOrd="0" presId="urn:microsoft.com/office/officeart/2008/layout/LinedList"/>
    <dgm:cxn modelId="{0FB1F160-B5D2-48FD-8642-4366DF915A5E}" type="presParOf" srcId="{6D833780-E967-49AE-AC96-FAD90327DE10}" destId="{E2B864AD-429A-4A92-A7F5-A0A0DE335B89}" srcOrd="8" destOrd="0" presId="urn:microsoft.com/office/officeart/2008/layout/LinedList"/>
    <dgm:cxn modelId="{77C48FA6-2725-4D82-813E-60A3569CBD5F}" type="presParOf" srcId="{6D833780-E967-49AE-AC96-FAD90327DE10}" destId="{1F4F49B1-6EE5-4AF7-86D9-4475E74067CB}" srcOrd="9" destOrd="0" presId="urn:microsoft.com/office/officeart/2008/layout/LinedList"/>
    <dgm:cxn modelId="{9C9AF524-9CEF-4938-886B-CF838FDF45F4}" type="presParOf" srcId="{1F4F49B1-6EE5-4AF7-86D9-4475E74067CB}" destId="{5B9D4117-3DA0-4CAE-9ABF-C89E4739B2D4}" srcOrd="0" destOrd="0" presId="urn:microsoft.com/office/officeart/2008/layout/LinedList"/>
    <dgm:cxn modelId="{8990E45D-4C71-431A-A97C-A3B02F3E8489}" type="presParOf" srcId="{1F4F49B1-6EE5-4AF7-86D9-4475E74067CB}" destId="{119BF0F0-713C-438C-8657-ADE8BFA0B89F}" srcOrd="1" destOrd="0" presId="urn:microsoft.com/office/officeart/2008/layout/LinedList"/>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EC442DF5-ED1C-4FAB-9DA9-F9F308711E52}" type="doc">
      <dgm:prSet loTypeId="urn:microsoft.com/office/officeart/2008/layout/LinedList" loCatId="list" qsTypeId="urn:microsoft.com/office/officeart/2005/8/quickstyle/simple5" qsCatId="simple" csTypeId="urn:microsoft.com/office/officeart/2005/8/colors/accent5_4" csCatId="accent5" phldr="1"/>
      <dgm:spPr/>
      <dgm:t>
        <a:bodyPr/>
        <a:lstStyle/>
        <a:p>
          <a:endParaRPr lang="zh-CN" altLang="en-US"/>
        </a:p>
      </dgm:t>
    </dgm:pt>
    <dgm:pt modelId="{F78D9A4E-822C-42D3-A172-BE04C707B412}">
      <dgm:prSet custT="1"/>
      <dgm:spPr/>
      <dgm:t>
        <a:bodyPr/>
        <a:lstStyle/>
        <a:p>
          <a:pPr rtl="0"/>
          <a:r>
            <a:rPr lang="en-US" altLang="zh-CN" sz="3200" b="1" dirty="0" smtClean="0">
              <a:solidFill>
                <a:srgbClr val="0099FF"/>
              </a:solidFill>
              <a:latin typeface="+mn-ea"/>
            </a:rPr>
            <a:t>2</a:t>
          </a:r>
          <a:r>
            <a:rPr lang="zh-CN" altLang="en-US" sz="3200" b="1" dirty="0" smtClean="0">
              <a:solidFill>
                <a:srgbClr val="0099FF"/>
              </a:solidFill>
              <a:latin typeface="+mn-ea"/>
            </a:rPr>
            <a:t>、单位考核推荐会议：</a:t>
          </a:r>
          <a:endParaRPr lang="zh-CN" sz="3200" dirty="0">
            <a:solidFill>
              <a:srgbClr val="0099FF"/>
            </a:solidFill>
            <a:latin typeface="+mn-ea"/>
            <a:ea typeface="+mn-ea"/>
          </a:endParaRPr>
        </a:p>
      </dgm:t>
    </dgm:pt>
    <dgm:pt modelId="{24E72CBE-625F-40E3-8C12-CC50E34818D0}" type="parTrans" cxnId="{C13821CD-9081-4F01-9518-E761A8C2B2A7}">
      <dgm:prSet/>
      <dgm:spPr/>
      <dgm:t>
        <a:bodyPr/>
        <a:lstStyle/>
        <a:p>
          <a:endParaRPr lang="zh-CN" altLang="en-US">
            <a:solidFill>
              <a:srgbClr val="6E5B60"/>
            </a:solidFill>
          </a:endParaRPr>
        </a:p>
      </dgm:t>
    </dgm:pt>
    <dgm:pt modelId="{1705331B-5BE5-470B-A47F-DCF754107E8B}" type="sibTrans" cxnId="{C13821CD-9081-4F01-9518-E761A8C2B2A7}">
      <dgm:prSet/>
      <dgm:spPr/>
      <dgm:t>
        <a:bodyPr/>
        <a:lstStyle/>
        <a:p>
          <a:endParaRPr lang="zh-CN" altLang="en-US">
            <a:solidFill>
              <a:srgbClr val="6E5B60"/>
            </a:solidFill>
          </a:endParaRPr>
        </a:p>
      </dgm:t>
    </dgm:pt>
    <dgm:pt modelId="{2E6CA5BF-5743-463E-8C89-447E6A4BBE65}">
      <dgm:prSet custT="1"/>
      <dgm:spPr/>
      <dgm:t>
        <a:bodyPr/>
        <a:lstStyle/>
        <a:p>
          <a:pPr rtl="0"/>
          <a:r>
            <a:rPr lang="zh-CN" altLang="en-US" sz="2000" b="1" dirty="0" smtClean="0">
              <a:solidFill>
                <a:srgbClr val="708AA5"/>
              </a:solidFill>
              <a:latin typeface="+mn-ea"/>
              <a:ea typeface="+mn-ea"/>
            </a:rPr>
            <a:t>组建单位考核推荐小组：</a:t>
          </a:r>
          <a:r>
            <a:rPr lang="zh-CN" altLang="en-US" sz="2000" dirty="0" smtClean="0">
              <a:solidFill>
                <a:srgbClr val="553D43"/>
              </a:solidFill>
              <a:latin typeface="+mn-ea"/>
              <a:ea typeface="+mn-ea"/>
            </a:rPr>
            <a:t>考核推荐小组由单位主要负责人、具有正高职称的专家和教师代表组成， 成员数</a:t>
          </a:r>
          <a:r>
            <a:rPr lang="en-US" altLang="zh-CN" sz="2000" dirty="0" smtClean="0">
              <a:solidFill>
                <a:srgbClr val="553D43"/>
              </a:solidFill>
              <a:latin typeface="+mn-ea"/>
              <a:ea typeface="+mn-ea"/>
            </a:rPr>
            <a:t>5-7</a:t>
          </a:r>
          <a:r>
            <a:rPr lang="zh-CN" altLang="en-US" sz="2000" dirty="0" smtClean="0">
              <a:solidFill>
                <a:srgbClr val="553D43"/>
              </a:solidFill>
              <a:latin typeface="+mn-ea"/>
              <a:ea typeface="+mn-ea"/>
            </a:rPr>
            <a:t>人。</a:t>
          </a:r>
          <a:endParaRPr lang="zh-CN" altLang="en-US" sz="2000" dirty="0">
            <a:latin typeface="+mn-ea"/>
            <a:ea typeface="+mn-ea"/>
          </a:endParaRPr>
        </a:p>
      </dgm:t>
    </dgm:pt>
    <dgm:pt modelId="{F3499E95-E9F2-4CF3-A1B5-1EFAAC2C1E5D}" type="parTrans" cxnId="{C1B1686F-8569-4671-85FB-DCA3358A14AB}">
      <dgm:prSet/>
      <dgm:spPr/>
      <dgm:t>
        <a:bodyPr/>
        <a:lstStyle/>
        <a:p>
          <a:endParaRPr lang="zh-CN" altLang="en-US">
            <a:solidFill>
              <a:srgbClr val="6E5B60"/>
            </a:solidFill>
          </a:endParaRPr>
        </a:p>
      </dgm:t>
    </dgm:pt>
    <dgm:pt modelId="{7AA2FF04-213B-473F-92D2-B5C8FCBDA251}" type="sibTrans" cxnId="{C1B1686F-8569-4671-85FB-DCA3358A14AB}">
      <dgm:prSet/>
      <dgm:spPr/>
      <dgm:t>
        <a:bodyPr/>
        <a:lstStyle/>
        <a:p>
          <a:endParaRPr lang="zh-CN" altLang="en-US">
            <a:solidFill>
              <a:srgbClr val="6E5B60"/>
            </a:solidFill>
          </a:endParaRPr>
        </a:p>
      </dgm:t>
    </dgm:pt>
    <dgm:pt modelId="{EF5F394D-91C4-4478-81BB-36755743C3BF}">
      <dgm:prSet custT="1"/>
      <dgm:spPr/>
      <dgm:t>
        <a:bodyPr/>
        <a:lstStyle/>
        <a:p>
          <a:pPr rtl="0"/>
          <a:r>
            <a:rPr lang="zh-CN" altLang="en-US" sz="2000" b="1" dirty="0" smtClean="0">
              <a:solidFill>
                <a:srgbClr val="708AA5"/>
              </a:solidFill>
              <a:latin typeface="微软雅黑" panose="020B0503020204020204" pitchFamily="34" charset="-122"/>
            </a:rPr>
            <a:t>需上会推荐的对象</a:t>
          </a:r>
          <a:r>
            <a:rPr lang="zh-CN" altLang="en-US" sz="2000" dirty="0" smtClean="0">
              <a:solidFill>
                <a:srgbClr val="708AA5"/>
              </a:solidFill>
              <a:latin typeface="微软雅黑" panose="020B0503020204020204" pitchFamily="34" charset="-122"/>
            </a:rPr>
            <a:t>：</a:t>
          </a:r>
          <a:r>
            <a:rPr lang="zh-CN" altLang="en-US" sz="2000" dirty="0" smtClean="0">
              <a:solidFill>
                <a:srgbClr val="553D43"/>
              </a:solidFill>
              <a:latin typeface="微软雅黑" panose="020B0503020204020204" pitchFamily="34" charset="-122"/>
            </a:rPr>
            <a:t>已通过教授会推荐的所有人选及申报实验、思政及教育管理系列高级（已通过代表作送审）及中级职务人员；</a:t>
          </a:r>
          <a:endParaRPr lang="zh-CN" altLang="en-US" sz="2000" dirty="0"/>
        </a:p>
      </dgm:t>
    </dgm:pt>
    <dgm:pt modelId="{8C97EF9B-6A2A-4AE7-9255-6C136145B7DC}" type="parTrans" cxnId="{0197AB9B-239F-4A54-9EE8-46E62E397DFE}">
      <dgm:prSet/>
      <dgm:spPr/>
      <dgm:t>
        <a:bodyPr/>
        <a:lstStyle/>
        <a:p>
          <a:endParaRPr lang="zh-CN" altLang="en-US">
            <a:solidFill>
              <a:srgbClr val="6E5B60"/>
            </a:solidFill>
          </a:endParaRPr>
        </a:p>
      </dgm:t>
    </dgm:pt>
    <dgm:pt modelId="{2F88C6B8-1732-4A54-803F-DF7B5F72B822}" type="sibTrans" cxnId="{0197AB9B-239F-4A54-9EE8-46E62E397DFE}">
      <dgm:prSet/>
      <dgm:spPr/>
      <dgm:t>
        <a:bodyPr/>
        <a:lstStyle/>
        <a:p>
          <a:endParaRPr lang="zh-CN" altLang="en-US">
            <a:solidFill>
              <a:srgbClr val="6E5B60"/>
            </a:solidFill>
          </a:endParaRPr>
        </a:p>
      </dgm:t>
    </dgm:pt>
    <dgm:pt modelId="{D5F540DE-DA56-42BE-BA90-E79D4A3A98CC}">
      <dgm:prSet custT="1"/>
      <dgm:spPr/>
      <dgm:t>
        <a:bodyPr/>
        <a:lstStyle/>
        <a:p>
          <a:pPr rtl="0"/>
          <a:r>
            <a:rPr lang="zh-CN" altLang="en-US" sz="2000" b="1" dirty="0" smtClean="0">
              <a:solidFill>
                <a:srgbClr val="708AA5"/>
              </a:solidFill>
              <a:latin typeface="微软雅黑" panose="020B0503020204020204" pitchFamily="34" charset="-122"/>
            </a:rPr>
            <a:t>会前准备</a:t>
          </a:r>
          <a:r>
            <a:rPr lang="zh-CN" altLang="en-US" sz="2000" dirty="0" smtClean="0">
              <a:solidFill>
                <a:srgbClr val="708AA5"/>
              </a:solidFill>
              <a:latin typeface="微软雅黑" panose="020B0503020204020204" pitchFamily="34" charset="-122"/>
            </a:rPr>
            <a:t>：</a:t>
          </a:r>
          <a:r>
            <a:rPr lang="zh-CN" altLang="en-US" sz="2000" dirty="0" smtClean="0">
              <a:solidFill>
                <a:srgbClr val="553D43"/>
              </a:solidFill>
              <a:latin typeface="微软雅黑" panose="020B0503020204020204" pitchFamily="34" charset="-122"/>
            </a:rPr>
            <a:t>确定</a:t>
          </a:r>
          <a:r>
            <a:rPr lang="zh-CN" altLang="en-US" sz="2000" dirty="0" smtClean="0">
              <a:solidFill>
                <a:srgbClr val="553D43"/>
              </a:solidFill>
              <a:latin typeface="微软雅黑" panose="020B0503020204020204" pitchFamily="34" charset="-122"/>
              <a:sym typeface="+mn-ea"/>
            </a:rPr>
            <a:t>会议时间及地点并通知相关参会人员；</a:t>
          </a:r>
          <a:endParaRPr lang="en-US" altLang="zh-CN" sz="2000" dirty="0" smtClean="0">
            <a:solidFill>
              <a:srgbClr val="553D43"/>
            </a:solidFill>
            <a:latin typeface="微软雅黑" panose="020B0503020204020204" pitchFamily="34" charset="-122"/>
            <a:sym typeface="+mn-ea"/>
          </a:endParaRPr>
        </a:p>
        <a:p>
          <a:pPr rtl="0"/>
          <a:r>
            <a:rPr lang="zh-CN" altLang="en-US" sz="2000" dirty="0" smtClean="0">
              <a:solidFill>
                <a:srgbClr val="553D43"/>
              </a:solidFill>
              <a:latin typeface="微软雅黑" panose="020B0503020204020204" pitchFamily="34" charset="-122"/>
              <a:sym typeface="+mn-ea"/>
            </a:rPr>
            <a:t>         会议材料准备：</a:t>
          </a:r>
          <a:r>
            <a:rPr lang="zh-CN" altLang="en-US" sz="2000" dirty="0" smtClean="0">
              <a:solidFill>
                <a:srgbClr val="553D43"/>
              </a:solidFill>
              <a:latin typeface="微软雅黑" panose="020B0503020204020204" pitchFamily="34" charset="-122"/>
            </a:rPr>
            <a:t>有关文件、所推荐人选的申请表、汇总表（按参会人数准备份数）及所有评审材料；</a:t>
          </a:r>
          <a:r>
            <a:rPr lang="zh-CN" altLang="en-US" sz="2000" u="sng" dirty="0" smtClean="0">
              <a:solidFill>
                <a:srgbClr val="553D43"/>
              </a:solidFill>
              <a:latin typeface="微软雅黑" panose="020B0503020204020204" pitchFamily="34" charset="-122"/>
              <a:sym typeface="+mn-ea"/>
            </a:rPr>
            <a:t>代表作专家鉴定结果（由聘任办提供，不可复印外传，会后需返还聘任办）</a:t>
          </a:r>
          <a:r>
            <a:rPr lang="zh-CN" altLang="en-US" sz="2000" dirty="0" smtClean="0">
              <a:solidFill>
                <a:srgbClr val="553D43"/>
              </a:solidFill>
              <a:latin typeface="微软雅黑" panose="020B0503020204020204" pitchFamily="34" charset="-122"/>
            </a:rPr>
            <a:t>；</a:t>
          </a:r>
          <a:r>
            <a:rPr lang="zh-CN" altLang="en-US" sz="2000" dirty="0" smtClean="0">
              <a:solidFill>
                <a:srgbClr val="553D43"/>
              </a:solidFill>
              <a:latin typeface="微软雅黑" panose="020B0503020204020204" pitchFamily="34" charset="-122"/>
              <a:sym typeface="+mn-ea"/>
            </a:rPr>
            <a:t>准</a:t>
          </a:r>
          <a:r>
            <a:rPr lang="zh-CN" altLang="en-US" sz="2000" dirty="0" smtClean="0">
              <a:solidFill>
                <a:srgbClr val="553D43"/>
              </a:solidFill>
              <a:latin typeface="微软雅黑" panose="020B0503020204020204" pitchFamily="34" charset="-122"/>
            </a:rPr>
            <a:t>备会议表决票、统计票（校聘任办提供</a:t>
          </a:r>
          <a:r>
            <a:rPr lang="zh-CN" altLang="en-US" sz="2000" dirty="0" smtClean="0">
              <a:solidFill>
                <a:srgbClr val="553D43"/>
              </a:solidFill>
              <a:latin typeface="微软雅黑" panose="020B0503020204020204" pitchFamily="34" charset="-122"/>
              <a:sym typeface="+mn-ea"/>
            </a:rPr>
            <a:t>统一</a:t>
          </a:r>
          <a:r>
            <a:rPr lang="zh-CN" altLang="en-US" sz="2000" dirty="0" smtClean="0">
              <a:solidFill>
                <a:srgbClr val="553D43"/>
              </a:solidFill>
              <a:latin typeface="微软雅黑" panose="020B0503020204020204" pitchFamily="34" charset="-122"/>
            </a:rPr>
            <a:t>模板，可自行下载，会后学院留底保存）；</a:t>
          </a:r>
          <a:endParaRPr lang="zh-CN" sz="2000" dirty="0"/>
        </a:p>
      </dgm:t>
    </dgm:pt>
    <dgm:pt modelId="{B6700A64-68EC-44AA-ACF8-F5B095C5262A}" type="parTrans" cxnId="{57546F9D-6B29-4BC9-B858-13C31B38E546}">
      <dgm:prSet/>
      <dgm:spPr/>
      <dgm:t>
        <a:bodyPr/>
        <a:lstStyle/>
        <a:p>
          <a:endParaRPr lang="zh-CN" altLang="en-US">
            <a:solidFill>
              <a:srgbClr val="6E5B60"/>
            </a:solidFill>
          </a:endParaRPr>
        </a:p>
      </dgm:t>
    </dgm:pt>
    <dgm:pt modelId="{19703B18-C157-4B13-A289-D5BC2F75C3B2}" type="sibTrans" cxnId="{57546F9D-6B29-4BC9-B858-13C31B38E546}">
      <dgm:prSet/>
      <dgm:spPr/>
      <dgm:t>
        <a:bodyPr/>
        <a:lstStyle/>
        <a:p>
          <a:endParaRPr lang="zh-CN" altLang="en-US">
            <a:solidFill>
              <a:srgbClr val="6E5B60"/>
            </a:solidFill>
          </a:endParaRPr>
        </a:p>
      </dgm:t>
    </dgm:pt>
    <dgm:pt modelId="{6244824D-F8FB-4925-81AB-9BE07D1F306C}">
      <dgm:prSet custT="1"/>
      <dgm:spPr/>
      <dgm:t>
        <a:bodyPr/>
        <a:lstStyle/>
        <a:p>
          <a:pPr rtl="0"/>
          <a:endParaRPr lang="zh-CN" altLang="en-US" sz="2400" dirty="0" smtClean="0">
            <a:solidFill>
              <a:srgbClr val="553D43"/>
            </a:solidFill>
            <a:latin typeface="微软雅黑" panose="020B0503020204020204" pitchFamily="34" charset="-122"/>
          </a:endParaRPr>
        </a:p>
      </dgm:t>
    </dgm:pt>
    <dgm:pt modelId="{09A42CA7-C381-4555-854C-2BFAFE3D6588}" type="parTrans" cxnId="{BE2BD825-E819-4759-AF90-EE526517FC41}">
      <dgm:prSet/>
      <dgm:spPr/>
      <dgm:t>
        <a:bodyPr/>
        <a:lstStyle/>
        <a:p>
          <a:endParaRPr lang="zh-CN" altLang="en-US">
            <a:solidFill>
              <a:srgbClr val="6E5B60"/>
            </a:solidFill>
          </a:endParaRPr>
        </a:p>
      </dgm:t>
    </dgm:pt>
    <dgm:pt modelId="{59A83A77-434F-490C-BFD9-9B547574E601}" type="sibTrans" cxnId="{BE2BD825-E819-4759-AF90-EE526517FC41}">
      <dgm:prSet/>
      <dgm:spPr/>
      <dgm:t>
        <a:bodyPr/>
        <a:lstStyle/>
        <a:p>
          <a:endParaRPr lang="zh-CN" altLang="en-US">
            <a:solidFill>
              <a:srgbClr val="6E5B60"/>
            </a:solidFill>
          </a:endParaRPr>
        </a:p>
      </dgm:t>
    </dgm:pt>
    <dgm:pt modelId="{6D833780-E967-49AE-AC96-FAD90327DE10}" type="pres">
      <dgm:prSet presAssocID="{EC442DF5-ED1C-4FAB-9DA9-F9F308711E52}" presName="vert0" presStyleCnt="0">
        <dgm:presLayoutVars>
          <dgm:dir/>
          <dgm:animOne val="branch"/>
          <dgm:animLvl val="lvl"/>
        </dgm:presLayoutVars>
      </dgm:prSet>
      <dgm:spPr/>
      <dgm:t>
        <a:bodyPr/>
        <a:lstStyle/>
        <a:p>
          <a:endParaRPr lang="zh-CN" altLang="en-US"/>
        </a:p>
      </dgm:t>
    </dgm:pt>
    <dgm:pt modelId="{E056BDEA-5894-4C9B-9B59-AD4226587ED3}" type="pres">
      <dgm:prSet presAssocID="{F78D9A4E-822C-42D3-A172-BE04C707B412}" presName="thickLine" presStyleLbl="alignNode1" presStyleIdx="0" presStyleCnt="5"/>
      <dgm:spPr/>
    </dgm:pt>
    <dgm:pt modelId="{338155C4-938B-4B10-82CA-8B6F91B489A3}" type="pres">
      <dgm:prSet presAssocID="{F78D9A4E-822C-42D3-A172-BE04C707B412}" presName="horz1" presStyleCnt="0"/>
      <dgm:spPr/>
    </dgm:pt>
    <dgm:pt modelId="{A50E2D11-FACA-4858-B3FC-598C94EEC5B9}" type="pres">
      <dgm:prSet presAssocID="{F78D9A4E-822C-42D3-A172-BE04C707B412}" presName="tx1" presStyleLbl="revTx" presStyleIdx="0" presStyleCnt="5" custScaleY="96439" custLinFactNeighborX="-271" custLinFactNeighborY="-17032"/>
      <dgm:spPr/>
      <dgm:t>
        <a:bodyPr/>
        <a:lstStyle/>
        <a:p>
          <a:endParaRPr lang="zh-CN" altLang="en-US"/>
        </a:p>
      </dgm:t>
    </dgm:pt>
    <dgm:pt modelId="{7240554E-4A7C-43F1-846A-392531AC8740}" type="pres">
      <dgm:prSet presAssocID="{F78D9A4E-822C-42D3-A172-BE04C707B412}" presName="vert1" presStyleCnt="0"/>
      <dgm:spPr/>
    </dgm:pt>
    <dgm:pt modelId="{B71D52C8-6D1F-4FDC-869D-6A57892B328A}" type="pres">
      <dgm:prSet presAssocID="{2E6CA5BF-5743-463E-8C89-447E6A4BBE65}" presName="thickLine" presStyleLbl="alignNode1" presStyleIdx="1" presStyleCnt="5"/>
      <dgm:spPr/>
    </dgm:pt>
    <dgm:pt modelId="{E3D58D9E-D6EC-4AA2-959A-787EB023A868}" type="pres">
      <dgm:prSet presAssocID="{2E6CA5BF-5743-463E-8C89-447E6A4BBE65}" presName="horz1" presStyleCnt="0"/>
      <dgm:spPr/>
    </dgm:pt>
    <dgm:pt modelId="{D81606AD-6B66-4BA3-9DE9-D06837E56135}" type="pres">
      <dgm:prSet presAssocID="{2E6CA5BF-5743-463E-8C89-447E6A4BBE65}" presName="tx1" presStyleLbl="revTx" presStyleIdx="1" presStyleCnt="5" custScaleY="93573" custLinFactNeighborX="0" custLinFactNeighborY="-1022"/>
      <dgm:spPr/>
      <dgm:t>
        <a:bodyPr/>
        <a:lstStyle/>
        <a:p>
          <a:endParaRPr lang="zh-CN" altLang="en-US"/>
        </a:p>
      </dgm:t>
    </dgm:pt>
    <dgm:pt modelId="{BDC9F3E5-DEAE-445C-BCFD-38EDFEDED47C}" type="pres">
      <dgm:prSet presAssocID="{2E6CA5BF-5743-463E-8C89-447E6A4BBE65}" presName="vert1" presStyleCnt="0"/>
      <dgm:spPr/>
    </dgm:pt>
    <dgm:pt modelId="{B9EE25EF-3827-4281-B9AB-667B74D3C6AB}" type="pres">
      <dgm:prSet presAssocID="{EF5F394D-91C4-4478-81BB-36755743C3BF}" presName="thickLine" presStyleLbl="alignNode1" presStyleIdx="2" presStyleCnt="5"/>
      <dgm:spPr/>
    </dgm:pt>
    <dgm:pt modelId="{9DAC3049-72A4-4F65-8AC2-D6C95CF1DF0F}" type="pres">
      <dgm:prSet presAssocID="{EF5F394D-91C4-4478-81BB-36755743C3BF}" presName="horz1" presStyleCnt="0"/>
      <dgm:spPr/>
    </dgm:pt>
    <dgm:pt modelId="{78FAB81C-E5B9-4EA1-94BF-EC86A8745788}" type="pres">
      <dgm:prSet presAssocID="{EF5F394D-91C4-4478-81BB-36755743C3BF}" presName="tx1" presStyleLbl="revTx" presStyleIdx="2" presStyleCnt="5" custScaleY="111436" custLinFactNeighborX="0" custLinFactNeighborY="-167"/>
      <dgm:spPr/>
      <dgm:t>
        <a:bodyPr/>
        <a:lstStyle/>
        <a:p>
          <a:endParaRPr lang="zh-CN" altLang="en-US"/>
        </a:p>
      </dgm:t>
    </dgm:pt>
    <dgm:pt modelId="{42E623D7-D33B-459E-BB6A-7DC13C014431}" type="pres">
      <dgm:prSet presAssocID="{EF5F394D-91C4-4478-81BB-36755743C3BF}" presName="vert1" presStyleCnt="0"/>
      <dgm:spPr/>
    </dgm:pt>
    <dgm:pt modelId="{461D7692-5962-48BC-9541-887359490C82}" type="pres">
      <dgm:prSet presAssocID="{D5F540DE-DA56-42BE-BA90-E79D4A3A98CC}" presName="thickLine" presStyleLbl="alignNode1" presStyleIdx="3" presStyleCnt="5"/>
      <dgm:spPr/>
    </dgm:pt>
    <dgm:pt modelId="{E9B6AB06-9DD0-497F-8D21-1C55F006285E}" type="pres">
      <dgm:prSet presAssocID="{D5F540DE-DA56-42BE-BA90-E79D4A3A98CC}" presName="horz1" presStyleCnt="0"/>
      <dgm:spPr/>
    </dgm:pt>
    <dgm:pt modelId="{75DE8BF5-892B-443C-BD62-DC816D1C446A}" type="pres">
      <dgm:prSet presAssocID="{D5F540DE-DA56-42BE-BA90-E79D4A3A98CC}" presName="tx1" presStyleLbl="revTx" presStyleIdx="3" presStyleCnt="5" custScaleY="212861"/>
      <dgm:spPr/>
      <dgm:t>
        <a:bodyPr/>
        <a:lstStyle/>
        <a:p>
          <a:endParaRPr lang="zh-CN" altLang="en-US"/>
        </a:p>
      </dgm:t>
    </dgm:pt>
    <dgm:pt modelId="{1C96D925-61D4-44EE-9F27-558525465172}" type="pres">
      <dgm:prSet presAssocID="{D5F540DE-DA56-42BE-BA90-E79D4A3A98CC}" presName="vert1" presStyleCnt="0"/>
      <dgm:spPr/>
    </dgm:pt>
    <dgm:pt modelId="{E2B864AD-429A-4A92-A7F5-A0A0DE335B89}" type="pres">
      <dgm:prSet presAssocID="{6244824D-F8FB-4925-81AB-9BE07D1F306C}" presName="thickLine" presStyleLbl="alignNode1" presStyleIdx="4" presStyleCnt="5"/>
      <dgm:spPr/>
    </dgm:pt>
    <dgm:pt modelId="{1F4F49B1-6EE5-4AF7-86D9-4475E74067CB}" type="pres">
      <dgm:prSet presAssocID="{6244824D-F8FB-4925-81AB-9BE07D1F306C}" presName="horz1" presStyleCnt="0"/>
      <dgm:spPr/>
    </dgm:pt>
    <dgm:pt modelId="{5B9D4117-3DA0-4CAE-9ABF-C89E4739B2D4}" type="pres">
      <dgm:prSet presAssocID="{6244824D-F8FB-4925-81AB-9BE07D1F306C}" presName="tx1" presStyleLbl="revTx" presStyleIdx="4" presStyleCnt="5" custScaleY="106108" custLinFactNeighborX="0" custLinFactNeighborY="-1611"/>
      <dgm:spPr/>
      <dgm:t>
        <a:bodyPr/>
        <a:lstStyle/>
        <a:p>
          <a:endParaRPr lang="zh-CN" altLang="en-US"/>
        </a:p>
      </dgm:t>
    </dgm:pt>
    <dgm:pt modelId="{119BF0F0-713C-438C-8657-ADE8BFA0B89F}" type="pres">
      <dgm:prSet presAssocID="{6244824D-F8FB-4925-81AB-9BE07D1F306C}" presName="vert1" presStyleCnt="0"/>
      <dgm:spPr/>
    </dgm:pt>
  </dgm:ptLst>
  <dgm:cxnLst>
    <dgm:cxn modelId="{57546F9D-6B29-4BC9-B858-13C31B38E546}" srcId="{EC442DF5-ED1C-4FAB-9DA9-F9F308711E52}" destId="{D5F540DE-DA56-42BE-BA90-E79D4A3A98CC}" srcOrd="3" destOrd="0" parTransId="{B6700A64-68EC-44AA-ACF8-F5B095C5262A}" sibTransId="{19703B18-C157-4B13-A289-D5BC2F75C3B2}"/>
    <dgm:cxn modelId="{A46964C5-12AA-4D29-B1F3-771716C3C5C1}" type="presOf" srcId="{F78D9A4E-822C-42D3-A172-BE04C707B412}" destId="{A50E2D11-FACA-4858-B3FC-598C94EEC5B9}" srcOrd="0" destOrd="0" presId="urn:microsoft.com/office/officeart/2008/layout/LinedList"/>
    <dgm:cxn modelId="{9DCEB0E9-3E3A-40ED-8986-886961C9715F}" type="presOf" srcId="{EF5F394D-91C4-4478-81BB-36755743C3BF}" destId="{78FAB81C-E5B9-4EA1-94BF-EC86A8745788}" srcOrd="0" destOrd="0" presId="urn:microsoft.com/office/officeart/2008/layout/LinedList"/>
    <dgm:cxn modelId="{6D5A896E-813F-4ADA-BBE4-4187368A1361}" type="presOf" srcId="{6244824D-F8FB-4925-81AB-9BE07D1F306C}" destId="{5B9D4117-3DA0-4CAE-9ABF-C89E4739B2D4}" srcOrd="0" destOrd="0" presId="urn:microsoft.com/office/officeart/2008/layout/LinedList"/>
    <dgm:cxn modelId="{C1B1686F-8569-4671-85FB-DCA3358A14AB}" srcId="{EC442DF5-ED1C-4FAB-9DA9-F9F308711E52}" destId="{2E6CA5BF-5743-463E-8C89-447E6A4BBE65}" srcOrd="1" destOrd="0" parTransId="{F3499E95-E9F2-4CF3-A1B5-1EFAAC2C1E5D}" sibTransId="{7AA2FF04-213B-473F-92D2-B5C8FCBDA251}"/>
    <dgm:cxn modelId="{BE2BD825-E819-4759-AF90-EE526517FC41}" srcId="{EC442DF5-ED1C-4FAB-9DA9-F9F308711E52}" destId="{6244824D-F8FB-4925-81AB-9BE07D1F306C}" srcOrd="4" destOrd="0" parTransId="{09A42CA7-C381-4555-854C-2BFAFE3D6588}" sibTransId="{59A83A77-434F-490C-BFD9-9B547574E601}"/>
    <dgm:cxn modelId="{0197AB9B-239F-4A54-9EE8-46E62E397DFE}" srcId="{EC442DF5-ED1C-4FAB-9DA9-F9F308711E52}" destId="{EF5F394D-91C4-4478-81BB-36755743C3BF}" srcOrd="2" destOrd="0" parTransId="{8C97EF9B-6A2A-4AE7-9255-6C136145B7DC}" sibTransId="{2F88C6B8-1732-4A54-803F-DF7B5F72B822}"/>
    <dgm:cxn modelId="{C13821CD-9081-4F01-9518-E761A8C2B2A7}" srcId="{EC442DF5-ED1C-4FAB-9DA9-F9F308711E52}" destId="{F78D9A4E-822C-42D3-A172-BE04C707B412}" srcOrd="0" destOrd="0" parTransId="{24E72CBE-625F-40E3-8C12-CC50E34818D0}" sibTransId="{1705331B-5BE5-470B-A47F-DCF754107E8B}"/>
    <dgm:cxn modelId="{E5423A76-DCE7-41DF-809C-B26C1D774808}" type="presOf" srcId="{EC442DF5-ED1C-4FAB-9DA9-F9F308711E52}" destId="{6D833780-E967-49AE-AC96-FAD90327DE10}" srcOrd="0" destOrd="0" presId="urn:microsoft.com/office/officeart/2008/layout/LinedList"/>
    <dgm:cxn modelId="{359C0DA3-D264-4918-88DB-F611856EBCA3}" type="presOf" srcId="{D5F540DE-DA56-42BE-BA90-E79D4A3A98CC}" destId="{75DE8BF5-892B-443C-BD62-DC816D1C446A}" srcOrd="0" destOrd="0" presId="urn:microsoft.com/office/officeart/2008/layout/LinedList"/>
    <dgm:cxn modelId="{2FE498EB-E244-47F9-B1C9-DFAFAD8852AC}" type="presOf" srcId="{2E6CA5BF-5743-463E-8C89-447E6A4BBE65}" destId="{D81606AD-6B66-4BA3-9DE9-D06837E56135}" srcOrd="0" destOrd="0" presId="urn:microsoft.com/office/officeart/2008/layout/LinedList"/>
    <dgm:cxn modelId="{FF1540A2-D47A-4990-A85D-C85971E322AC}" type="presParOf" srcId="{6D833780-E967-49AE-AC96-FAD90327DE10}" destId="{E056BDEA-5894-4C9B-9B59-AD4226587ED3}" srcOrd="0" destOrd="0" presId="urn:microsoft.com/office/officeart/2008/layout/LinedList"/>
    <dgm:cxn modelId="{6FC5F717-C0CB-4B3E-9D69-0E94F5E29272}" type="presParOf" srcId="{6D833780-E967-49AE-AC96-FAD90327DE10}" destId="{338155C4-938B-4B10-82CA-8B6F91B489A3}" srcOrd="1" destOrd="0" presId="urn:microsoft.com/office/officeart/2008/layout/LinedList"/>
    <dgm:cxn modelId="{25CCA53B-F7E0-47B9-9826-E8AFE2B55502}" type="presParOf" srcId="{338155C4-938B-4B10-82CA-8B6F91B489A3}" destId="{A50E2D11-FACA-4858-B3FC-598C94EEC5B9}" srcOrd="0" destOrd="0" presId="urn:microsoft.com/office/officeart/2008/layout/LinedList"/>
    <dgm:cxn modelId="{5544F7FE-3E5A-4566-8FB4-E67F5CB768F4}" type="presParOf" srcId="{338155C4-938B-4B10-82CA-8B6F91B489A3}" destId="{7240554E-4A7C-43F1-846A-392531AC8740}" srcOrd="1" destOrd="0" presId="urn:microsoft.com/office/officeart/2008/layout/LinedList"/>
    <dgm:cxn modelId="{E71881D7-CB24-400F-BF08-A37CB6769C95}" type="presParOf" srcId="{6D833780-E967-49AE-AC96-FAD90327DE10}" destId="{B71D52C8-6D1F-4FDC-869D-6A57892B328A}" srcOrd="2" destOrd="0" presId="urn:microsoft.com/office/officeart/2008/layout/LinedList"/>
    <dgm:cxn modelId="{9A11E962-95BB-493D-8C5F-F469B6C41AB7}" type="presParOf" srcId="{6D833780-E967-49AE-AC96-FAD90327DE10}" destId="{E3D58D9E-D6EC-4AA2-959A-787EB023A868}" srcOrd="3" destOrd="0" presId="urn:microsoft.com/office/officeart/2008/layout/LinedList"/>
    <dgm:cxn modelId="{F4DB9E36-B19E-4B75-91D0-48A269074D08}" type="presParOf" srcId="{E3D58D9E-D6EC-4AA2-959A-787EB023A868}" destId="{D81606AD-6B66-4BA3-9DE9-D06837E56135}" srcOrd="0" destOrd="0" presId="urn:microsoft.com/office/officeart/2008/layout/LinedList"/>
    <dgm:cxn modelId="{C6E33F67-027A-482E-9CE6-05223EFF6B3B}" type="presParOf" srcId="{E3D58D9E-D6EC-4AA2-959A-787EB023A868}" destId="{BDC9F3E5-DEAE-445C-BCFD-38EDFEDED47C}" srcOrd="1" destOrd="0" presId="urn:microsoft.com/office/officeart/2008/layout/LinedList"/>
    <dgm:cxn modelId="{7D674143-6582-42A7-AB8C-949D675EBA1B}" type="presParOf" srcId="{6D833780-E967-49AE-AC96-FAD90327DE10}" destId="{B9EE25EF-3827-4281-B9AB-667B74D3C6AB}" srcOrd="4" destOrd="0" presId="urn:microsoft.com/office/officeart/2008/layout/LinedList"/>
    <dgm:cxn modelId="{83C1EEBD-3621-47A9-9467-4FF632F4DA47}" type="presParOf" srcId="{6D833780-E967-49AE-AC96-FAD90327DE10}" destId="{9DAC3049-72A4-4F65-8AC2-D6C95CF1DF0F}" srcOrd="5" destOrd="0" presId="urn:microsoft.com/office/officeart/2008/layout/LinedList"/>
    <dgm:cxn modelId="{D0CAEC63-4422-4D0C-B3DC-0848B39FB556}" type="presParOf" srcId="{9DAC3049-72A4-4F65-8AC2-D6C95CF1DF0F}" destId="{78FAB81C-E5B9-4EA1-94BF-EC86A8745788}" srcOrd="0" destOrd="0" presId="urn:microsoft.com/office/officeart/2008/layout/LinedList"/>
    <dgm:cxn modelId="{46030421-3895-4A8B-97F7-5838F2B11AEC}" type="presParOf" srcId="{9DAC3049-72A4-4F65-8AC2-D6C95CF1DF0F}" destId="{42E623D7-D33B-459E-BB6A-7DC13C014431}" srcOrd="1" destOrd="0" presId="urn:microsoft.com/office/officeart/2008/layout/LinedList"/>
    <dgm:cxn modelId="{7E83286E-A36A-43BD-A605-0ADB48EF9C8D}" type="presParOf" srcId="{6D833780-E967-49AE-AC96-FAD90327DE10}" destId="{461D7692-5962-48BC-9541-887359490C82}" srcOrd="6" destOrd="0" presId="urn:microsoft.com/office/officeart/2008/layout/LinedList"/>
    <dgm:cxn modelId="{2A7C8BF0-A2B4-44A8-BFC7-C0EF7B6D8A9F}" type="presParOf" srcId="{6D833780-E967-49AE-AC96-FAD90327DE10}" destId="{E9B6AB06-9DD0-497F-8D21-1C55F006285E}" srcOrd="7" destOrd="0" presId="urn:microsoft.com/office/officeart/2008/layout/LinedList"/>
    <dgm:cxn modelId="{107CD8EB-A7B9-4353-AC3B-E38922B6A29D}" type="presParOf" srcId="{E9B6AB06-9DD0-497F-8D21-1C55F006285E}" destId="{75DE8BF5-892B-443C-BD62-DC816D1C446A}" srcOrd="0" destOrd="0" presId="urn:microsoft.com/office/officeart/2008/layout/LinedList"/>
    <dgm:cxn modelId="{EDA2344C-544E-4F6C-A73E-BA28AEF04C57}" type="presParOf" srcId="{E9B6AB06-9DD0-497F-8D21-1C55F006285E}" destId="{1C96D925-61D4-44EE-9F27-558525465172}" srcOrd="1" destOrd="0" presId="urn:microsoft.com/office/officeart/2008/layout/LinedList"/>
    <dgm:cxn modelId="{7DC1A353-A96B-4AE1-92DA-F8A5D536ED5A}" type="presParOf" srcId="{6D833780-E967-49AE-AC96-FAD90327DE10}" destId="{E2B864AD-429A-4A92-A7F5-A0A0DE335B89}" srcOrd="8" destOrd="0" presId="urn:microsoft.com/office/officeart/2008/layout/LinedList"/>
    <dgm:cxn modelId="{39E73C39-7668-4027-AA5F-861A66B19F51}" type="presParOf" srcId="{6D833780-E967-49AE-AC96-FAD90327DE10}" destId="{1F4F49B1-6EE5-4AF7-86D9-4475E74067CB}" srcOrd="9" destOrd="0" presId="urn:microsoft.com/office/officeart/2008/layout/LinedList"/>
    <dgm:cxn modelId="{1D2D0E2E-AED5-49AD-9CCC-D162600116F6}" type="presParOf" srcId="{1F4F49B1-6EE5-4AF7-86D9-4475E74067CB}" destId="{5B9D4117-3DA0-4CAE-9ABF-C89E4739B2D4}" srcOrd="0" destOrd="0" presId="urn:microsoft.com/office/officeart/2008/layout/LinedList"/>
    <dgm:cxn modelId="{04ADE86E-CFC6-4D0F-BB2C-CA0B47AA7886}" type="presParOf" srcId="{1F4F49B1-6EE5-4AF7-86D9-4475E74067CB}" destId="{119BF0F0-713C-438C-8657-ADE8BFA0B89F}" srcOrd="1" destOrd="0" presId="urn:microsoft.com/office/officeart/2008/layout/LinedList"/>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CC171565-E453-4AFA-A746-5E860F10C22F}" type="doc">
      <dgm:prSet loTypeId="urn:microsoft.com/office/officeart/2005/8/layout/list1#1" loCatId="list" qsTypeId="urn:microsoft.com/office/officeart/2005/8/quickstyle/simple3#2" qsCatId="simple" csTypeId="urn:microsoft.com/office/officeart/2005/8/colors/accent5_2#1" csCatId="accent5" phldr="1"/>
      <dgm:spPr/>
      <dgm:t>
        <a:bodyPr/>
        <a:lstStyle/>
        <a:p>
          <a:endParaRPr lang="zh-CN" altLang="en-US"/>
        </a:p>
      </dgm:t>
    </dgm:pt>
    <dgm:pt modelId="{4961847F-1E26-4755-965E-F8E7533AF883}">
      <dgm:prSet custT="1"/>
      <dgm:spPr/>
      <dgm:t>
        <a:bodyPr/>
        <a:lstStyle/>
        <a:p>
          <a:pPr algn="ctr" rtl="0"/>
          <a:r>
            <a:rPr lang="zh-CN" altLang="en-US" sz="2800" b="1" dirty="0" smtClean="0">
              <a:solidFill>
                <a:srgbClr val="553D43"/>
              </a:solidFill>
            </a:rPr>
            <a:t>任职年限</a:t>
          </a:r>
          <a:endParaRPr lang="zh-CN" altLang="en-US" sz="2800" b="1" dirty="0">
            <a:solidFill>
              <a:srgbClr val="553D43"/>
            </a:solidFill>
          </a:endParaRPr>
        </a:p>
      </dgm:t>
    </dgm:pt>
    <dgm:pt modelId="{4B2FFF3F-2FDD-4BAF-B72A-F068A15ECB99}" type="parTrans" cxnId="{EC1BA57F-CA48-4E76-9C27-79E835D47EE7}">
      <dgm:prSet/>
      <dgm:spPr/>
      <dgm:t>
        <a:bodyPr/>
        <a:lstStyle/>
        <a:p>
          <a:endParaRPr lang="zh-CN" altLang="en-US"/>
        </a:p>
      </dgm:t>
    </dgm:pt>
    <dgm:pt modelId="{1D8078CD-4089-4270-9E50-8AC78CA1F378}" type="sibTrans" cxnId="{EC1BA57F-CA48-4E76-9C27-79E835D47EE7}">
      <dgm:prSet/>
      <dgm:spPr/>
      <dgm:t>
        <a:bodyPr/>
        <a:lstStyle/>
        <a:p>
          <a:endParaRPr lang="zh-CN" altLang="en-US"/>
        </a:p>
      </dgm:t>
    </dgm:pt>
    <dgm:pt modelId="{735D606D-DC38-42CA-BFB2-CB2DF2FEA773}">
      <dgm:prSet custT="1"/>
      <dgm:spPr/>
      <dgm:t>
        <a:bodyPr/>
        <a:lstStyle/>
        <a:p>
          <a:pPr rtl="0"/>
          <a:r>
            <a:rPr lang="zh-CN" sz="2000" dirty="0" smtClean="0">
              <a:solidFill>
                <a:srgbClr val="553D43"/>
              </a:solidFill>
              <a:latin typeface="+mn-ea"/>
              <a:ea typeface="+mn-ea"/>
            </a:rPr>
            <a:t>任职年限及业绩成果计算时间均截止到</a:t>
          </a:r>
          <a:r>
            <a:rPr lang="en-US" sz="2400" dirty="0" smtClean="0">
              <a:solidFill>
                <a:srgbClr val="FF0000"/>
              </a:solidFill>
              <a:latin typeface="+mn-ea"/>
              <a:ea typeface="+mn-ea"/>
            </a:rPr>
            <a:t>2016</a:t>
          </a:r>
          <a:r>
            <a:rPr lang="zh-CN" sz="2400" dirty="0" smtClean="0">
              <a:solidFill>
                <a:srgbClr val="FF0000"/>
              </a:solidFill>
              <a:latin typeface="+mn-ea"/>
              <a:ea typeface="+mn-ea"/>
            </a:rPr>
            <a:t>年</a:t>
          </a:r>
          <a:r>
            <a:rPr lang="en-US" sz="2400" dirty="0" smtClean="0">
              <a:solidFill>
                <a:srgbClr val="FF0000"/>
              </a:solidFill>
              <a:latin typeface="+mn-ea"/>
              <a:ea typeface="+mn-ea"/>
            </a:rPr>
            <a:t>12</a:t>
          </a:r>
          <a:r>
            <a:rPr lang="zh-CN" sz="2400" dirty="0" smtClean="0">
              <a:solidFill>
                <a:srgbClr val="FF0000"/>
              </a:solidFill>
              <a:latin typeface="+mn-ea"/>
              <a:ea typeface="+mn-ea"/>
            </a:rPr>
            <a:t>月</a:t>
          </a:r>
          <a:r>
            <a:rPr lang="en-US" sz="2400" dirty="0" smtClean="0">
              <a:solidFill>
                <a:srgbClr val="FF0000"/>
              </a:solidFill>
              <a:latin typeface="+mn-ea"/>
              <a:ea typeface="+mn-ea"/>
            </a:rPr>
            <a:t>31</a:t>
          </a:r>
          <a:r>
            <a:rPr lang="zh-CN" sz="2400" dirty="0" smtClean="0">
              <a:solidFill>
                <a:srgbClr val="FF0000"/>
              </a:solidFill>
              <a:latin typeface="+mn-ea"/>
              <a:ea typeface="+mn-ea"/>
            </a:rPr>
            <a:t>日</a:t>
          </a:r>
          <a:r>
            <a:rPr lang="zh-CN" sz="2400" dirty="0" smtClean="0">
              <a:solidFill>
                <a:srgbClr val="553D43"/>
              </a:solidFill>
              <a:latin typeface="+mn-ea"/>
              <a:ea typeface="+mn-ea"/>
            </a:rPr>
            <a:t>。</a:t>
          </a:r>
          <a:endParaRPr lang="zh-CN" sz="2400" dirty="0">
            <a:solidFill>
              <a:srgbClr val="553D43"/>
            </a:solidFill>
            <a:latin typeface="+mn-ea"/>
            <a:ea typeface="+mn-ea"/>
          </a:endParaRPr>
        </a:p>
      </dgm:t>
    </dgm:pt>
    <dgm:pt modelId="{E97E6CFD-AEE4-4363-BEA4-367E09F99F1B}" type="parTrans" cxnId="{E192BFB2-A530-4BC5-9C6B-9E3DB5A28E1B}">
      <dgm:prSet/>
      <dgm:spPr/>
      <dgm:t>
        <a:bodyPr/>
        <a:lstStyle/>
        <a:p>
          <a:endParaRPr lang="zh-CN" altLang="en-US"/>
        </a:p>
      </dgm:t>
    </dgm:pt>
    <dgm:pt modelId="{657D4936-1A6E-428E-8151-F02A9F2E745B}" type="sibTrans" cxnId="{E192BFB2-A530-4BC5-9C6B-9E3DB5A28E1B}">
      <dgm:prSet/>
      <dgm:spPr/>
      <dgm:t>
        <a:bodyPr/>
        <a:lstStyle/>
        <a:p>
          <a:endParaRPr lang="zh-CN" altLang="en-US"/>
        </a:p>
      </dgm:t>
    </dgm:pt>
    <dgm:pt modelId="{E1F99B08-2B96-4EBF-A016-1A5A5AB78754}">
      <dgm:prSet custT="1"/>
      <dgm:spPr/>
      <dgm:t>
        <a:bodyPr/>
        <a:lstStyle/>
        <a:p>
          <a:pPr algn="ctr" rtl="0"/>
          <a:r>
            <a:rPr lang="zh-CN" altLang="en-US" sz="2800" b="1" dirty="0" smtClean="0">
              <a:solidFill>
                <a:srgbClr val="553D43"/>
              </a:solidFill>
            </a:rPr>
            <a:t>文件依据</a:t>
          </a:r>
          <a:endParaRPr lang="zh-CN" altLang="en-US" sz="2800" dirty="0">
            <a:solidFill>
              <a:srgbClr val="553D43"/>
            </a:solidFill>
          </a:endParaRPr>
        </a:p>
      </dgm:t>
    </dgm:pt>
    <dgm:pt modelId="{1F97EAF2-4363-47E7-9CEC-91F527705963}" type="parTrans" cxnId="{9CB7ED6A-8A44-461A-84C0-DDAEFD1CA69D}">
      <dgm:prSet/>
      <dgm:spPr/>
      <dgm:t>
        <a:bodyPr/>
        <a:lstStyle/>
        <a:p>
          <a:endParaRPr lang="zh-CN" altLang="en-US"/>
        </a:p>
      </dgm:t>
    </dgm:pt>
    <dgm:pt modelId="{26B8A5BA-1AEE-4E32-99D6-E09D4C07B896}" type="sibTrans" cxnId="{9CB7ED6A-8A44-461A-84C0-DDAEFD1CA69D}">
      <dgm:prSet/>
      <dgm:spPr/>
      <dgm:t>
        <a:bodyPr/>
        <a:lstStyle/>
        <a:p>
          <a:endParaRPr lang="zh-CN" altLang="en-US"/>
        </a:p>
      </dgm:t>
    </dgm:pt>
    <dgm:pt modelId="{D2A69EBE-EBA2-4F2A-8AC0-44BC0A73390B}">
      <dgm:prSet custT="1"/>
      <dgm:spPr/>
      <dgm:t>
        <a:bodyPr/>
        <a:lstStyle/>
        <a:p>
          <a:pPr rtl="0"/>
          <a:r>
            <a:rPr lang="zh-CN" altLang="en-US" sz="1800" dirty="0" smtClean="0">
              <a:solidFill>
                <a:srgbClr val="553D43"/>
              </a:solidFill>
              <a:latin typeface="+mn-ea"/>
              <a:ea typeface="+mn-ea"/>
            </a:rPr>
            <a:t> </a:t>
          </a:r>
          <a:r>
            <a:rPr lang="zh-CN" altLang="en-US" sz="1800" b="1" dirty="0" smtClean="0">
              <a:solidFill>
                <a:srgbClr val="553D43"/>
              </a:solidFill>
              <a:latin typeface="+mn-ea"/>
              <a:ea typeface="+mn-ea"/>
            </a:rPr>
            <a:t>聘任条件</a:t>
          </a:r>
          <a:r>
            <a:rPr lang="zh-CN" altLang="en-US" sz="1800" dirty="0" smtClean="0">
              <a:solidFill>
                <a:srgbClr val="553D43"/>
              </a:solidFill>
              <a:latin typeface="+mn-ea"/>
              <a:ea typeface="+mn-ea"/>
            </a:rPr>
            <a:t>按</a:t>
          </a:r>
          <a:r>
            <a:rPr lang="en-US" sz="1800" dirty="0" smtClean="0">
              <a:solidFill>
                <a:srgbClr val="553D43"/>
              </a:solidFill>
              <a:latin typeface="+mn-ea"/>
              <a:ea typeface="+mn-ea"/>
            </a:rPr>
            <a:t>《</a:t>
          </a:r>
          <a:r>
            <a:rPr lang="zh-CN" sz="1800" dirty="0" smtClean="0">
              <a:solidFill>
                <a:srgbClr val="553D43"/>
              </a:solidFill>
              <a:latin typeface="+mn-ea"/>
              <a:ea typeface="+mn-ea"/>
            </a:rPr>
            <a:t>福州大学关于印发教师等专业技术职务聘任工作实施方案（试行）的通知</a:t>
          </a:r>
          <a:r>
            <a:rPr lang="en-US" sz="1800" dirty="0" smtClean="0">
              <a:solidFill>
                <a:srgbClr val="553D43"/>
              </a:solidFill>
              <a:latin typeface="+mn-ea"/>
              <a:ea typeface="+mn-ea"/>
            </a:rPr>
            <a:t>》(</a:t>
          </a:r>
          <a:r>
            <a:rPr lang="zh-CN" sz="1800" dirty="0" smtClean="0">
              <a:solidFill>
                <a:srgbClr val="553D43"/>
              </a:solidFill>
              <a:latin typeface="+mn-ea"/>
              <a:ea typeface="+mn-ea"/>
            </a:rPr>
            <a:t>福大</a:t>
          </a:r>
          <a:r>
            <a:rPr lang="en-US" altLang="zh-CN" sz="1800" dirty="0" smtClean="0">
              <a:solidFill>
                <a:srgbClr val="553D43"/>
              </a:solidFill>
              <a:latin typeface="+mn-ea"/>
              <a:ea typeface="+mn-ea"/>
            </a:rPr>
            <a:t> </a:t>
          </a:r>
          <a:r>
            <a:rPr lang="en-US" sz="1800" dirty="0" smtClean="0">
              <a:solidFill>
                <a:srgbClr val="553D43"/>
              </a:solidFill>
              <a:latin typeface="+mn-ea"/>
              <a:ea typeface="+mn-ea"/>
            </a:rPr>
            <a:t>[2013]83 </a:t>
          </a:r>
          <a:r>
            <a:rPr lang="zh-CN" sz="1800" dirty="0" smtClean="0">
              <a:solidFill>
                <a:srgbClr val="553D43"/>
              </a:solidFill>
              <a:latin typeface="+mn-ea"/>
              <a:ea typeface="+mn-ea"/>
            </a:rPr>
            <a:t>号）</a:t>
          </a:r>
          <a:r>
            <a:rPr lang="zh-CN" altLang="en-US" sz="1800" dirty="0" smtClean="0">
              <a:solidFill>
                <a:srgbClr val="553D43"/>
              </a:solidFill>
              <a:latin typeface="+mn-ea"/>
              <a:ea typeface="+mn-ea"/>
            </a:rPr>
            <a:t>、</a:t>
          </a:r>
          <a:r>
            <a:rPr lang="en-US" sz="1800" dirty="0" smtClean="0">
              <a:solidFill>
                <a:srgbClr val="553D43"/>
              </a:solidFill>
              <a:latin typeface="+mn-ea"/>
              <a:ea typeface="+mn-ea"/>
            </a:rPr>
            <a:t>《</a:t>
          </a:r>
          <a:r>
            <a:rPr lang="zh-CN" sz="1800" dirty="0" smtClean="0">
              <a:solidFill>
                <a:srgbClr val="553D43"/>
              </a:solidFill>
              <a:latin typeface="+mn-ea"/>
              <a:ea typeface="+mn-ea"/>
            </a:rPr>
            <a:t>福州大学核心学术期刊目录及相关规定（</a:t>
          </a:r>
          <a:r>
            <a:rPr lang="en-US" sz="1800" dirty="0" smtClean="0">
              <a:solidFill>
                <a:srgbClr val="553D43"/>
              </a:solidFill>
              <a:latin typeface="+mn-ea"/>
              <a:ea typeface="+mn-ea"/>
            </a:rPr>
            <a:t>2013 </a:t>
          </a:r>
          <a:r>
            <a:rPr lang="zh-CN" sz="1800" dirty="0" smtClean="0">
              <a:solidFill>
                <a:srgbClr val="553D43"/>
              </a:solidFill>
              <a:latin typeface="+mn-ea"/>
              <a:ea typeface="+mn-ea"/>
            </a:rPr>
            <a:t>版）</a:t>
          </a:r>
          <a:r>
            <a:rPr lang="en-US" sz="1800" dirty="0" smtClean="0">
              <a:solidFill>
                <a:srgbClr val="553D43"/>
              </a:solidFill>
              <a:latin typeface="+mn-ea"/>
              <a:ea typeface="+mn-ea"/>
            </a:rPr>
            <a:t>》</a:t>
          </a:r>
          <a:r>
            <a:rPr lang="zh-CN" sz="1800" dirty="0" smtClean="0">
              <a:solidFill>
                <a:srgbClr val="553D43"/>
              </a:solidFill>
              <a:latin typeface="+mn-ea"/>
              <a:ea typeface="+mn-ea"/>
            </a:rPr>
            <a:t>（福大人</a:t>
          </a:r>
          <a:r>
            <a:rPr lang="en-US" sz="1800" dirty="0" smtClean="0">
              <a:solidFill>
                <a:srgbClr val="553D43"/>
              </a:solidFill>
              <a:latin typeface="+mn-ea"/>
              <a:ea typeface="+mn-ea"/>
            </a:rPr>
            <a:t>[2013]156 </a:t>
          </a:r>
          <a:r>
            <a:rPr lang="zh-CN" sz="1800" dirty="0" smtClean="0">
              <a:solidFill>
                <a:srgbClr val="553D43"/>
              </a:solidFill>
              <a:latin typeface="+mn-ea"/>
              <a:ea typeface="+mn-ea"/>
            </a:rPr>
            <a:t>号）</a:t>
          </a:r>
          <a:r>
            <a:rPr lang="zh-CN" altLang="en-US" sz="1800" dirty="0" smtClean="0">
              <a:solidFill>
                <a:srgbClr val="553D43"/>
              </a:solidFill>
              <a:latin typeface="+mn-ea"/>
              <a:ea typeface="+mn-ea"/>
            </a:rPr>
            <a:t>、</a:t>
          </a:r>
          <a:r>
            <a:rPr lang="en-US" sz="1800" dirty="0" smtClean="0">
              <a:solidFill>
                <a:srgbClr val="553D43"/>
              </a:solidFill>
              <a:latin typeface="+mn-ea"/>
              <a:ea typeface="+mn-ea"/>
            </a:rPr>
            <a:t>《</a:t>
          </a:r>
          <a:r>
            <a:rPr lang="zh-CN" sz="1800" dirty="0" smtClean="0">
              <a:solidFill>
                <a:srgbClr val="553D43"/>
              </a:solidFill>
              <a:latin typeface="+mn-ea"/>
              <a:ea typeface="+mn-ea"/>
            </a:rPr>
            <a:t>福州大学关于开展</a:t>
          </a:r>
          <a:r>
            <a:rPr lang="en-US" sz="1800" dirty="0" smtClean="0">
              <a:solidFill>
                <a:srgbClr val="553D43"/>
              </a:solidFill>
              <a:latin typeface="+mn-ea"/>
              <a:ea typeface="+mn-ea"/>
            </a:rPr>
            <a:t>2017</a:t>
          </a:r>
          <a:r>
            <a:rPr lang="zh-CN" sz="1800" dirty="0" smtClean="0">
              <a:solidFill>
                <a:srgbClr val="553D43"/>
              </a:solidFill>
              <a:latin typeface="+mn-ea"/>
              <a:ea typeface="+mn-ea"/>
            </a:rPr>
            <a:t>年教师等专业技术职务评聘工作的通知</a:t>
          </a:r>
          <a:r>
            <a:rPr lang="en-US" sz="1800" dirty="0" smtClean="0">
              <a:solidFill>
                <a:srgbClr val="553D43"/>
              </a:solidFill>
              <a:latin typeface="+mn-ea"/>
              <a:ea typeface="+mn-ea"/>
            </a:rPr>
            <a:t>》</a:t>
          </a:r>
          <a:r>
            <a:rPr lang="zh-CN" sz="1800" dirty="0" smtClean="0">
              <a:solidFill>
                <a:srgbClr val="553D43"/>
              </a:solidFill>
              <a:latin typeface="+mn-ea"/>
              <a:ea typeface="+mn-ea"/>
            </a:rPr>
            <a:t>（福大职聘</a:t>
          </a:r>
          <a:r>
            <a:rPr lang="en-US" sz="1800" dirty="0" smtClean="0">
              <a:solidFill>
                <a:srgbClr val="553D43"/>
              </a:solidFill>
              <a:latin typeface="+mn-ea"/>
              <a:ea typeface="+mn-ea"/>
            </a:rPr>
            <a:t>[2016]      </a:t>
          </a:r>
          <a:r>
            <a:rPr lang="zh-CN" sz="1800" dirty="0" smtClean="0">
              <a:solidFill>
                <a:srgbClr val="553D43"/>
              </a:solidFill>
              <a:latin typeface="+mn-ea"/>
              <a:ea typeface="+mn-ea"/>
            </a:rPr>
            <a:t>号）</a:t>
          </a:r>
          <a:r>
            <a:rPr lang="zh-CN" altLang="en-US" sz="1800" dirty="0" smtClean="0">
              <a:solidFill>
                <a:srgbClr val="553D43"/>
              </a:solidFill>
              <a:latin typeface="+mn-ea"/>
              <a:ea typeface="+mn-ea"/>
            </a:rPr>
            <a:t>；</a:t>
          </a:r>
          <a:endParaRPr lang="zh-CN" sz="1800" dirty="0">
            <a:solidFill>
              <a:srgbClr val="553D43"/>
            </a:solidFill>
            <a:latin typeface="+mn-ea"/>
            <a:ea typeface="+mn-ea"/>
          </a:endParaRPr>
        </a:p>
      </dgm:t>
    </dgm:pt>
    <dgm:pt modelId="{C023023E-0C5F-4BD0-B87D-31BA193F1EE0}" type="parTrans" cxnId="{604D4638-D6C9-46EC-A4F8-75346480A268}">
      <dgm:prSet/>
      <dgm:spPr/>
      <dgm:t>
        <a:bodyPr/>
        <a:lstStyle/>
        <a:p>
          <a:endParaRPr lang="zh-CN" altLang="en-US"/>
        </a:p>
      </dgm:t>
    </dgm:pt>
    <dgm:pt modelId="{37294841-7304-463E-AFF0-0D78114800E5}" type="sibTrans" cxnId="{604D4638-D6C9-46EC-A4F8-75346480A268}">
      <dgm:prSet/>
      <dgm:spPr/>
      <dgm:t>
        <a:bodyPr/>
        <a:lstStyle/>
        <a:p>
          <a:endParaRPr lang="zh-CN" altLang="en-US"/>
        </a:p>
      </dgm:t>
    </dgm:pt>
    <dgm:pt modelId="{70B7084B-EE11-4042-8671-3BCD7A175658}">
      <dgm:prSet custT="1"/>
      <dgm:spPr/>
      <dgm:t>
        <a:bodyPr/>
        <a:lstStyle/>
        <a:p>
          <a:pPr rtl="0"/>
          <a:endParaRPr lang="zh-CN" sz="1800" dirty="0">
            <a:solidFill>
              <a:srgbClr val="553D43"/>
            </a:solidFill>
            <a:latin typeface="+mn-ea"/>
            <a:ea typeface="+mn-ea"/>
          </a:endParaRPr>
        </a:p>
      </dgm:t>
    </dgm:pt>
    <dgm:pt modelId="{7962D5D3-9D37-409E-8021-A2A05238548D}" type="parTrans" cxnId="{38C77457-4062-4A16-86D4-10CC6B17D27B}">
      <dgm:prSet/>
      <dgm:spPr/>
    </dgm:pt>
    <dgm:pt modelId="{B6AB212C-D767-478D-8E26-5DD98C3B2BF9}" type="sibTrans" cxnId="{38C77457-4062-4A16-86D4-10CC6B17D27B}">
      <dgm:prSet/>
      <dgm:spPr/>
    </dgm:pt>
    <dgm:pt modelId="{1FCE5129-6432-4AAE-B3D9-9B228F2E2CEB}">
      <dgm:prSet custT="1"/>
      <dgm:spPr/>
      <dgm:t>
        <a:bodyPr/>
        <a:lstStyle/>
        <a:p>
          <a:r>
            <a:rPr lang="en-US" altLang="zh-CN" sz="1800" dirty="0" smtClean="0">
              <a:solidFill>
                <a:srgbClr val="553D43"/>
              </a:solidFill>
              <a:latin typeface="+mn-ea"/>
              <a:ea typeface="+mn-ea"/>
            </a:rPr>
            <a:t> </a:t>
          </a:r>
          <a:r>
            <a:rPr lang="zh-CN" sz="1800" b="1" dirty="0" smtClean="0">
              <a:solidFill>
                <a:srgbClr val="553D43"/>
              </a:solidFill>
              <a:latin typeface="+mn-ea"/>
              <a:ea typeface="+mn-ea"/>
            </a:rPr>
            <a:t>聘任程序</a:t>
          </a:r>
          <a:r>
            <a:rPr lang="zh-CN" sz="1800" dirty="0" smtClean="0">
              <a:solidFill>
                <a:srgbClr val="553D43"/>
              </a:solidFill>
              <a:latin typeface="+mn-ea"/>
              <a:ea typeface="+mn-ea"/>
            </a:rPr>
            <a:t>按</a:t>
          </a:r>
          <a:r>
            <a:rPr lang="en-US" sz="1800" dirty="0" smtClean="0">
              <a:solidFill>
                <a:srgbClr val="553D43"/>
              </a:solidFill>
              <a:latin typeface="+mn-ea"/>
              <a:ea typeface="+mn-ea"/>
            </a:rPr>
            <a:t>2017</a:t>
          </a:r>
          <a:r>
            <a:rPr lang="zh-CN" sz="1800" dirty="0" smtClean="0">
              <a:solidFill>
                <a:srgbClr val="553D43"/>
              </a:solidFill>
              <a:latin typeface="+mn-ea"/>
              <a:ea typeface="+mn-ea"/>
            </a:rPr>
            <a:t>年修订的《福州大学教师等专业技术职务聘任工作实施方案》执行。</a:t>
          </a:r>
          <a:endParaRPr lang="zh-CN" sz="1800" dirty="0">
            <a:solidFill>
              <a:srgbClr val="553D43"/>
            </a:solidFill>
            <a:latin typeface="+mn-ea"/>
            <a:ea typeface="+mn-ea"/>
          </a:endParaRPr>
        </a:p>
      </dgm:t>
    </dgm:pt>
    <dgm:pt modelId="{77DB335E-5DE7-40EE-B251-1B3BA1463257}" type="parTrans" cxnId="{42DB3BA4-C5C9-4006-B770-95F3EEC24241}">
      <dgm:prSet/>
      <dgm:spPr/>
    </dgm:pt>
    <dgm:pt modelId="{AEAC269D-52F9-424B-A977-CDD7AC3707AB}" type="sibTrans" cxnId="{42DB3BA4-C5C9-4006-B770-95F3EEC24241}">
      <dgm:prSet/>
      <dgm:spPr/>
    </dgm:pt>
    <dgm:pt modelId="{F6EF7E8B-A3AE-4B95-A74B-2F1D38CF8064}" type="pres">
      <dgm:prSet presAssocID="{CC171565-E453-4AFA-A746-5E860F10C22F}" presName="linear" presStyleCnt="0">
        <dgm:presLayoutVars>
          <dgm:dir/>
          <dgm:animLvl val="lvl"/>
          <dgm:resizeHandles val="exact"/>
        </dgm:presLayoutVars>
      </dgm:prSet>
      <dgm:spPr/>
      <dgm:t>
        <a:bodyPr/>
        <a:lstStyle/>
        <a:p>
          <a:endParaRPr lang="zh-CN" altLang="en-US"/>
        </a:p>
      </dgm:t>
    </dgm:pt>
    <dgm:pt modelId="{4A4E4924-1F4E-432E-805A-7E11EA39EFB6}" type="pres">
      <dgm:prSet presAssocID="{4961847F-1E26-4755-965E-F8E7533AF883}" presName="parentLin" presStyleCnt="0"/>
      <dgm:spPr/>
    </dgm:pt>
    <dgm:pt modelId="{8780D776-B894-4D9B-B7DC-C7A583794710}" type="pres">
      <dgm:prSet presAssocID="{4961847F-1E26-4755-965E-F8E7533AF883}" presName="parentLeftMargin" presStyleLbl="node1" presStyleIdx="0" presStyleCnt="2"/>
      <dgm:spPr/>
      <dgm:t>
        <a:bodyPr/>
        <a:lstStyle/>
        <a:p>
          <a:endParaRPr lang="zh-CN" altLang="en-US"/>
        </a:p>
      </dgm:t>
    </dgm:pt>
    <dgm:pt modelId="{EBF039AB-4D6F-4178-BE13-377B218FACCE}" type="pres">
      <dgm:prSet presAssocID="{4961847F-1E26-4755-965E-F8E7533AF883}" presName="parentText" presStyleLbl="node1" presStyleIdx="0" presStyleCnt="2" custScaleX="29053" custScaleY="155182">
        <dgm:presLayoutVars>
          <dgm:chMax val="0"/>
          <dgm:bulletEnabled val="1"/>
        </dgm:presLayoutVars>
      </dgm:prSet>
      <dgm:spPr>
        <a:prstGeom prst="roundRect">
          <a:avLst/>
        </a:prstGeom>
      </dgm:spPr>
      <dgm:t>
        <a:bodyPr/>
        <a:lstStyle/>
        <a:p>
          <a:endParaRPr lang="zh-CN" altLang="en-US"/>
        </a:p>
      </dgm:t>
    </dgm:pt>
    <dgm:pt modelId="{009076B3-9CF4-44F4-95D3-05F21AFF863B}" type="pres">
      <dgm:prSet presAssocID="{4961847F-1E26-4755-965E-F8E7533AF883}" presName="negativeSpace" presStyleCnt="0"/>
      <dgm:spPr/>
    </dgm:pt>
    <dgm:pt modelId="{31AF0E7D-385A-447D-863E-7F170D068DD3}" type="pres">
      <dgm:prSet presAssocID="{4961847F-1E26-4755-965E-F8E7533AF883}" presName="childText" presStyleLbl="conFgAcc1" presStyleIdx="0" presStyleCnt="2" custScaleX="99752">
        <dgm:presLayoutVars>
          <dgm:bulletEnabled val="1"/>
        </dgm:presLayoutVars>
      </dgm:prSet>
      <dgm:spPr/>
      <dgm:t>
        <a:bodyPr/>
        <a:lstStyle/>
        <a:p>
          <a:endParaRPr lang="zh-CN" altLang="en-US"/>
        </a:p>
      </dgm:t>
    </dgm:pt>
    <dgm:pt modelId="{39963F54-5FE5-4A0A-904B-1C7B4DE633DF}" type="pres">
      <dgm:prSet presAssocID="{1D8078CD-4089-4270-9E50-8AC78CA1F378}" presName="spaceBetweenRectangles" presStyleCnt="0"/>
      <dgm:spPr/>
    </dgm:pt>
    <dgm:pt modelId="{42C09D41-F2B0-499B-91B6-19F607D1B3AC}" type="pres">
      <dgm:prSet presAssocID="{E1F99B08-2B96-4EBF-A016-1A5A5AB78754}" presName="parentLin" presStyleCnt="0"/>
      <dgm:spPr/>
    </dgm:pt>
    <dgm:pt modelId="{C9506D47-58E3-4E6B-8030-E09E7F77138B}" type="pres">
      <dgm:prSet presAssocID="{E1F99B08-2B96-4EBF-A016-1A5A5AB78754}" presName="parentLeftMargin" presStyleLbl="node1" presStyleIdx="0" presStyleCnt="2"/>
      <dgm:spPr/>
      <dgm:t>
        <a:bodyPr/>
        <a:lstStyle/>
        <a:p>
          <a:endParaRPr lang="zh-CN" altLang="en-US"/>
        </a:p>
      </dgm:t>
    </dgm:pt>
    <dgm:pt modelId="{D8A6A2BE-13EF-4E85-A397-EC98EE71A32E}" type="pres">
      <dgm:prSet presAssocID="{E1F99B08-2B96-4EBF-A016-1A5A5AB78754}" presName="parentText" presStyleLbl="node1" presStyleIdx="1" presStyleCnt="2" custScaleX="29607" custScaleY="140156">
        <dgm:presLayoutVars>
          <dgm:chMax val="0"/>
          <dgm:bulletEnabled val="1"/>
        </dgm:presLayoutVars>
      </dgm:prSet>
      <dgm:spPr/>
      <dgm:t>
        <a:bodyPr/>
        <a:lstStyle/>
        <a:p>
          <a:endParaRPr lang="zh-CN" altLang="en-US"/>
        </a:p>
      </dgm:t>
    </dgm:pt>
    <dgm:pt modelId="{2F0453FC-0BCA-4BF4-81A5-F50B76834041}" type="pres">
      <dgm:prSet presAssocID="{E1F99B08-2B96-4EBF-A016-1A5A5AB78754}" presName="negativeSpace" presStyleCnt="0"/>
      <dgm:spPr/>
    </dgm:pt>
    <dgm:pt modelId="{48B72283-8C25-4624-B79E-3CD98C0BD34C}" type="pres">
      <dgm:prSet presAssocID="{E1F99B08-2B96-4EBF-A016-1A5A5AB78754}" presName="childText" presStyleLbl="conFgAcc1" presStyleIdx="1" presStyleCnt="2">
        <dgm:presLayoutVars>
          <dgm:bulletEnabled val="1"/>
        </dgm:presLayoutVars>
      </dgm:prSet>
      <dgm:spPr/>
      <dgm:t>
        <a:bodyPr/>
        <a:lstStyle/>
        <a:p>
          <a:endParaRPr lang="zh-CN" altLang="en-US"/>
        </a:p>
      </dgm:t>
    </dgm:pt>
  </dgm:ptLst>
  <dgm:cxnLst>
    <dgm:cxn modelId="{0F988552-21F8-40E0-B204-D6A9357840F2}" type="presOf" srcId="{CC171565-E453-4AFA-A746-5E860F10C22F}" destId="{F6EF7E8B-A3AE-4B95-A74B-2F1D38CF8064}" srcOrd="0" destOrd="0" presId="urn:microsoft.com/office/officeart/2005/8/layout/list1#1"/>
    <dgm:cxn modelId="{42DB3BA4-C5C9-4006-B770-95F3EEC24241}" srcId="{E1F99B08-2B96-4EBF-A016-1A5A5AB78754}" destId="{1FCE5129-6432-4AAE-B3D9-9B228F2E2CEB}" srcOrd="1" destOrd="0" parTransId="{77DB335E-5DE7-40EE-B251-1B3BA1463257}" sibTransId="{AEAC269D-52F9-424B-A977-CDD7AC3707AB}"/>
    <dgm:cxn modelId="{20B0A848-AB89-422E-B51A-1BA25626D887}" type="presOf" srcId="{D2A69EBE-EBA2-4F2A-8AC0-44BC0A73390B}" destId="{48B72283-8C25-4624-B79E-3CD98C0BD34C}" srcOrd="0" destOrd="0" presId="urn:microsoft.com/office/officeart/2005/8/layout/list1#1"/>
    <dgm:cxn modelId="{604D4638-D6C9-46EC-A4F8-75346480A268}" srcId="{E1F99B08-2B96-4EBF-A016-1A5A5AB78754}" destId="{D2A69EBE-EBA2-4F2A-8AC0-44BC0A73390B}" srcOrd="0" destOrd="0" parTransId="{C023023E-0C5F-4BD0-B87D-31BA193F1EE0}" sibTransId="{37294841-7304-463E-AFF0-0D78114800E5}"/>
    <dgm:cxn modelId="{1EC798C2-5F6D-402B-BC17-4AFC7FB674B6}" type="presOf" srcId="{1FCE5129-6432-4AAE-B3D9-9B228F2E2CEB}" destId="{48B72283-8C25-4624-B79E-3CD98C0BD34C}" srcOrd="0" destOrd="1" presId="urn:microsoft.com/office/officeart/2005/8/layout/list1#1"/>
    <dgm:cxn modelId="{B11C8DB9-5C5F-4D72-A222-2B8F4520415E}" type="presOf" srcId="{4961847F-1E26-4755-965E-F8E7533AF883}" destId="{EBF039AB-4D6F-4178-BE13-377B218FACCE}" srcOrd="1" destOrd="0" presId="urn:microsoft.com/office/officeart/2005/8/layout/list1#1"/>
    <dgm:cxn modelId="{9CB7ED6A-8A44-461A-84C0-DDAEFD1CA69D}" srcId="{CC171565-E453-4AFA-A746-5E860F10C22F}" destId="{E1F99B08-2B96-4EBF-A016-1A5A5AB78754}" srcOrd="1" destOrd="0" parTransId="{1F97EAF2-4363-47E7-9CEC-91F527705963}" sibTransId="{26B8A5BA-1AEE-4E32-99D6-E09D4C07B896}"/>
    <dgm:cxn modelId="{25ABE88B-2E1B-420D-BB7E-FDAB3DEEA9DD}" type="presOf" srcId="{735D606D-DC38-42CA-BFB2-CB2DF2FEA773}" destId="{31AF0E7D-385A-447D-863E-7F170D068DD3}" srcOrd="0" destOrd="0" presId="urn:microsoft.com/office/officeart/2005/8/layout/list1#1"/>
    <dgm:cxn modelId="{0E746E3E-A73C-4469-9D99-35A0E1BF417F}" type="presOf" srcId="{E1F99B08-2B96-4EBF-A016-1A5A5AB78754}" destId="{D8A6A2BE-13EF-4E85-A397-EC98EE71A32E}" srcOrd="1" destOrd="0" presId="urn:microsoft.com/office/officeart/2005/8/layout/list1#1"/>
    <dgm:cxn modelId="{03F88F75-F47E-47F4-B975-F94FDFDF1AF7}" type="presOf" srcId="{4961847F-1E26-4755-965E-F8E7533AF883}" destId="{8780D776-B894-4D9B-B7DC-C7A583794710}" srcOrd="0" destOrd="0" presId="urn:microsoft.com/office/officeart/2005/8/layout/list1#1"/>
    <dgm:cxn modelId="{38C77457-4062-4A16-86D4-10CC6B17D27B}" srcId="{E1F99B08-2B96-4EBF-A016-1A5A5AB78754}" destId="{70B7084B-EE11-4042-8671-3BCD7A175658}" srcOrd="2" destOrd="0" parTransId="{7962D5D3-9D37-409E-8021-A2A05238548D}" sibTransId="{B6AB212C-D767-478D-8E26-5DD98C3B2BF9}"/>
    <dgm:cxn modelId="{63D541E8-2E52-4AF1-836D-93C8908B1364}" type="presOf" srcId="{E1F99B08-2B96-4EBF-A016-1A5A5AB78754}" destId="{C9506D47-58E3-4E6B-8030-E09E7F77138B}" srcOrd="0" destOrd="0" presId="urn:microsoft.com/office/officeart/2005/8/layout/list1#1"/>
    <dgm:cxn modelId="{99138776-53DB-47A9-BE44-C1EF717BDBA8}" type="presOf" srcId="{70B7084B-EE11-4042-8671-3BCD7A175658}" destId="{48B72283-8C25-4624-B79E-3CD98C0BD34C}" srcOrd="0" destOrd="2" presId="urn:microsoft.com/office/officeart/2005/8/layout/list1#1"/>
    <dgm:cxn modelId="{EC1BA57F-CA48-4E76-9C27-79E835D47EE7}" srcId="{CC171565-E453-4AFA-A746-5E860F10C22F}" destId="{4961847F-1E26-4755-965E-F8E7533AF883}" srcOrd="0" destOrd="0" parTransId="{4B2FFF3F-2FDD-4BAF-B72A-F068A15ECB99}" sibTransId="{1D8078CD-4089-4270-9E50-8AC78CA1F378}"/>
    <dgm:cxn modelId="{E192BFB2-A530-4BC5-9C6B-9E3DB5A28E1B}" srcId="{4961847F-1E26-4755-965E-F8E7533AF883}" destId="{735D606D-DC38-42CA-BFB2-CB2DF2FEA773}" srcOrd="0" destOrd="0" parTransId="{E97E6CFD-AEE4-4363-BEA4-367E09F99F1B}" sibTransId="{657D4936-1A6E-428E-8151-F02A9F2E745B}"/>
    <dgm:cxn modelId="{6A4C0F50-F8EC-4563-850E-99974570F250}" type="presParOf" srcId="{F6EF7E8B-A3AE-4B95-A74B-2F1D38CF8064}" destId="{4A4E4924-1F4E-432E-805A-7E11EA39EFB6}" srcOrd="0" destOrd="0" presId="urn:microsoft.com/office/officeart/2005/8/layout/list1#1"/>
    <dgm:cxn modelId="{72A2811E-A839-46E4-81F5-2E4F53FBCD21}" type="presParOf" srcId="{4A4E4924-1F4E-432E-805A-7E11EA39EFB6}" destId="{8780D776-B894-4D9B-B7DC-C7A583794710}" srcOrd="0" destOrd="0" presId="urn:microsoft.com/office/officeart/2005/8/layout/list1#1"/>
    <dgm:cxn modelId="{2C962631-E5DF-413E-A7E0-F8BE460E67BA}" type="presParOf" srcId="{4A4E4924-1F4E-432E-805A-7E11EA39EFB6}" destId="{EBF039AB-4D6F-4178-BE13-377B218FACCE}" srcOrd="1" destOrd="0" presId="urn:microsoft.com/office/officeart/2005/8/layout/list1#1"/>
    <dgm:cxn modelId="{6D786DD1-5B36-4340-AD10-D7616BD238AF}" type="presParOf" srcId="{F6EF7E8B-A3AE-4B95-A74B-2F1D38CF8064}" destId="{009076B3-9CF4-44F4-95D3-05F21AFF863B}" srcOrd="1" destOrd="0" presId="urn:microsoft.com/office/officeart/2005/8/layout/list1#1"/>
    <dgm:cxn modelId="{8D350034-856B-4402-8F0A-D1B860452420}" type="presParOf" srcId="{F6EF7E8B-A3AE-4B95-A74B-2F1D38CF8064}" destId="{31AF0E7D-385A-447D-863E-7F170D068DD3}" srcOrd="2" destOrd="0" presId="urn:microsoft.com/office/officeart/2005/8/layout/list1#1"/>
    <dgm:cxn modelId="{58C25517-2F5F-4711-84AA-9181B2DFAA3A}" type="presParOf" srcId="{F6EF7E8B-A3AE-4B95-A74B-2F1D38CF8064}" destId="{39963F54-5FE5-4A0A-904B-1C7B4DE633DF}" srcOrd="3" destOrd="0" presId="urn:microsoft.com/office/officeart/2005/8/layout/list1#1"/>
    <dgm:cxn modelId="{41965F54-C2DF-43D4-BFFC-E437CEAB430D}" type="presParOf" srcId="{F6EF7E8B-A3AE-4B95-A74B-2F1D38CF8064}" destId="{42C09D41-F2B0-499B-91B6-19F607D1B3AC}" srcOrd="4" destOrd="0" presId="urn:microsoft.com/office/officeart/2005/8/layout/list1#1"/>
    <dgm:cxn modelId="{C11B1955-0B78-4FB9-8FB0-4F7A01CDA98C}" type="presParOf" srcId="{42C09D41-F2B0-499B-91B6-19F607D1B3AC}" destId="{C9506D47-58E3-4E6B-8030-E09E7F77138B}" srcOrd="0" destOrd="0" presId="urn:microsoft.com/office/officeart/2005/8/layout/list1#1"/>
    <dgm:cxn modelId="{251BA1CB-C630-46B5-BD04-EC79ED67756F}" type="presParOf" srcId="{42C09D41-F2B0-499B-91B6-19F607D1B3AC}" destId="{D8A6A2BE-13EF-4E85-A397-EC98EE71A32E}" srcOrd="1" destOrd="0" presId="urn:microsoft.com/office/officeart/2005/8/layout/list1#1"/>
    <dgm:cxn modelId="{E40C42A9-30E2-45B5-81D1-F9443A6204D6}" type="presParOf" srcId="{F6EF7E8B-A3AE-4B95-A74B-2F1D38CF8064}" destId="{2F0453FC-0BCA-4BF4-81A5-F50B76834041}" srcOrd="5" destOrd="0" presId="urn:microsoft.com/office/officeart/2005/8/layout/list1#1"/>
    <dgm:cxn modelId="{45DC5489-CF36-4FEF-B584-885A287F7AAB}" type="presParOf" srcId="{F6EF7E8B-A3AE-4B95-A74B-2F1D38CF8064}" destId="{48B72283-8C25-4624-B79E-3CD98C0BD34C}" srcOrd="6" destOrd="0" presId="urn:microsoft.com/office/officeart/2005/8/layout/list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AEB6F7-C4D0-4F86-AA2E-7E0CB65C1102}">
      <dsp:nvSpPr>
        <dsp:cNvPr id="0" name=""/>
        <dsp:cNvSpPr/>
      </dsp:nvSpPr>
      <dsp:spPr>
        <a:xfrm>
          <a:off x="-5957233" y="-901102"/>
          <a:ext cx="7009780" cy="7009780"/>
        </a:xfrm>
        <a:prstGeom prst="blockArc">
          <a:avLst>
            <a:gd name="adj1" fmla="val 18900000"/>
            <a:gd name="adj2" fmla="val 2700000"/>
            <a:gd name="adj3" fmla="val 308"/>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881B18-DB12-443E-AB7D-C1A8D6CA56C1}">
      <dsp:nvSpPr>
        <dsp:cNvPr id="0" name=""/>
        <dsp:cNvSpPr/>
      </dsp:nvSpPr>
      <dsp:spPr>
        <a:xfrm>
          <a:off x="421133" y="223831"/>
          <a:ext cx="10705555" cy="854230"/>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50800" rIns="50800" bIns="50800" numCol="1" spcCol="1270" anchor="ctr" anchorCtr="0">
          <a:noAutofit/>
        </a:bodyPr>
        <a:lstStyle/>
        <a:p>
          <a:pPr lvl="0" algn="l" defTabSz="889000" rtl="0">
            <a:lnSpc>
              <a:spcPct val="90000"/>
            </a:lnSpc>
            <a:spcBef>
              <a:spcPct val="0"/>
            </a:spcBef>
            <a:spcAft>
              <a:spcPct val="35000"/>
            </a:spcAft>
          </a:pPr>
          <a:r>
            <a:rPr lang="zh-CN" altLang="en-US" sz="2000" b="1" kern="1200" dirty="0" smtClean="0">
              <a:solidFill>
                <a:srgbClr val="553D43"/>
              </a:solidFill>
              <a:latin typeface="+mn-ea"/>
              <a:ea typeface="+mn-ea"/>
            </a:rPr>
            <a:t>教学工作量表 </a:t>
          </a:r>
          <a:r>
            <a:rPr lang="en-US" altLang="zh-CN" sz="2000" b="1" kern="1200" dirty="0" smtClean="0">
              <a:solidFill>
                <a:srgbClr val="553D43"/>
              </a:solidFill>
              <a:latin typeface="+mn-ea"/>
              <a:ea typeface="+mn-ea"/>
            </a:rPr>
            <a:t>: </a:t>
          </a:r>
          <a:r>
            <a:rPr lang="zh-CN" altLang="en-US" sz="2000" b="0" kern="1200" dirty="0" smtClean="0">
              <a:solidFill>
                <a:srgbClr val="553D43"/>
              </a:solidFill>
              <a:latin typeface="+mn-ea"/>
              <a:ea typeface="+mn-ea"/>
            </a:rPr>
            <a:t>教务处注册中心林老师：</a:t>
          </a:r>
          <a:r>
            <a:rPr lang="en-US" altLang="zh-CN" sz="2000" b="0" kern="1200" dirty="0" smtClean="0">
              <a:solidFill>
                <a:srgbClr val="553D43"/>
              </a:solidFill>
              <a:latin typeface="+mn-ea"/>
              <a:ea typeface="+mn-ea"/>
            </a:rPr>
            <a:t>22866871</a:t>
          </a:r>
          <a:r>
            <a:rPr lang="zh-CN" altLang="en-US" sz="2000" b="0" kern="1200" dirty="0" smtClean="0">
              <a:solidFill>
                <a:srgbClr val="553D43"/>
              </a:solidFill>
              <a:latin typeface="+mn-ea"/>
              <a:ea typeface="+mn-ea"/>
            </a:rPr>
            <a:t>；学生处张老师：</a:t>
          </a:r>
          <a:r>
            <a:rPr lang="en-US" altLang="zh-CN" sz="2000" b="0" kern="1200" dirty="0" smtClean="0">
              <a:solidFill>
                <a:srgbClr val="553D43"/>
              </a:solidFill>
              <a:latin typeface="+mn-ea"/>
              <a:ea typeface="+mn-ea"/>
            </a:rPr>
            <a:t>22866615</a:t>
          </a:r>
          <a:r>
            <a:rPr lang="zh-CN" altLang="en-US" sz="2000" b="0" kern="1200" dirty="0" smtClean="0">
              <a:solidFill>
                <a:srgbClr val="553D43"/>
              </a:solidFill>
              <a:latin typeface="+mn-ea"/>
              <a:ea typeface="+mn-ea"/>
            </a:rPr>
            <a:t>；研究生院叶老师：</a:t>
          </a:r>
          <a:r>
            <a:rPr lang="en-US" altLang="zh-CN" sz="2000" b="0" kern="1200" dirty="0" smtClean="0">
              <a:solidFill>
                <a:srgbClr val="553D43"/>
              </a:solidFill>
              <a:latin typeface="+mn-ea"/>
              <a:ea typeface="+mn-ea"/>
            </a:rPr>
            <a:t>22865505/</a:t>
          </a:r>
          <a:r>
            <a:rPr lang="zh-CN" altLang="en-US" sz="2000" b="0" kern="1200" dirty="0" smtClean="0">
              <a:solidFill>
                <a:srgbClr val="553D43"/>
              </a:solidFill>
              <a:latin typeface="+mn-ea"/>
              <a:ea typeface="+mn-ea"/>
            </a:rPr>
            <a:t>庄老师：</a:t>
          </a:r>
          <a:r>
            <a:rPr lang="en-US" altLang="zh-CN" sz="2000" b="0" kern="1200" dirty="0" smtClean="0">
              <a:solidFill>
                <a:srgbClr val="553D43"/>
              </a:solidFill>
              <a:latin typeface="+mn-ea"/>
              <a:ea typeface="+mn-ea"/>
            </a:rPr>
            <a:t>22865509</a:t>
          </a:r>
          <a:r>
            <a:rPr lang="zh-CN" altLang="en-US" sz="2000" b="0" kern="1200" dirty="0" smtClean="0">
              <a:solidFill>
                <a:srgbClr val="553D43"/>
              </a:solidFill>
              <a:latin typeface="+mn-ea"/>
              <a:ea typeface="+mn-ea"/>
            </a:rPr>
            <a:t>；至诚学院教务部：</a:t>
          </a:r>
          <a:r>
            <a:rPr lang="en-US" altLang="zh-CN" sz="2000" b="0" kern="1200" dirty="0" smtClean="0">
              <a:solidFill>
                <a:srgbClr val="553D43"/>
              </a:solidFill>
              <a:latin typeface="+mn-ea"/>
              <a:ea typeface="+mn-ea"/>
            </a:rPr>
            <a:t>83775659</a:t>
          </a:r>
          <a:endParaRPr lang="zh-CN" sz="2000" b="0" kern="1200" dirty="0">
            <a:solidFill>
              <a:srgbClr val="553D43"/>
            </a:solidFill>
            <a:latin typeface="+mn-ea"/>
            <a:ea typeface="+mn-ea"/>
          </a:endParaRPr>
        </a:p>
      </dsp:txBody>
      <dsp:txXfrm>
        <a:off x="421133" y="223831"/>
        <a:ext cx="10705555" cy="854230"/>
      </dsp:txXfrm>
    </dsp:sp>
    <dsp:sp modelId="{49A43CC2-C1F5-4ED9-A164-04C0213D8AE4}">
      <dsp:nvSpPr>
        <dsp:cNvPr id="0" name=""/>
        <dsp:cNvSpPr/>
      </dsp:nvSpPr>
      <dsp:spPr>
        <a:xfrm>
          <a:off x="38181" y="250836"/>
          <a:ext cx="765904" cy="800220"/>
        </a:xfrm>
        <a:prstGeom prst="ellipse">
          <a:avLst/>
        </a:prstGeom>
        <a:blipFill rotWithShape="0">
          <a:blip xmlns:r="http://schemas.openxmlformats.org/officeDocument/2006/relationships" r:embed="rId1"/>
          <a:stretch>
            <a:fillRect/>
          </a:stretch>
        </a:blipFill>
        <a:ln w="6350" cap="flat" cmpd="sng" algn="ctr">
          <a:solidFill>
            <a:schemeClr val="accent4">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29566248-6E78-412A-B9A3-C57165483FD4}">
      <dsp:nvSpPr>
        <dsp:cNvPr id="0" name=""/>
        <dsp:cNvSpPr/>
      </dsp:nvSpPr>
      <dsp:spPr>
        <a:xfrm>
          <a:off x="887732" y="1203413"/>
          <a:ext cx="10238956" cy="847908"/>
        </a:xfrm>
        <a:prstGeom prst="rect">
          <a:avLst/>
        </a:prstGeom>
        <a:gradFill rotWithShape="0">
          <a:gsLst>
            <a:gs pos="0">
              <a:schemeClr val="accent4">
                <a:hueOff val="2598923"/>
                <a:satOff val="-11992"/>
                <a:lumOff val="441"/>
                <a:alphaOff val="0"/>
                <a:lumMod val="110000"/>
                <a:satMod val="105000"/>
                <a:tint val="67000"/>
              </a:schemeClr>
            </a:gs>
            <a:gs pos="50000">
              <a:schemeClr val="accent4">
                <a:hueOff val="2598923"/>
                <a:satOff val="-11992"/>
                <a:lumOff val="441"/>
                <a:alphaOff val="0"/>
                <a:lumMod val="105000"/>
                <a:satMod val="103000"/>
                <a:tint val="73000"/>
              </a:schemeClr>
            </a:gs>
            <a:gs pos="100000">
              <a:schemeClr val="accent4">
                <a:hueOff val="2598923"/>
                <a:satOff val="-11992"/>
                <a:lumOff val="44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50800" rIns="50800" bIns="50800" numCol="1" spcCol="1270" anchor="ctr" anchorCtr="0">
          <a:noAutofit/>
        </a:bodyPr>
        <a:lstStyle/>
        <a:p>
          <a:pPr lvl="0" algn="l" defTabSz="889000" rtl="0">
            <a:lnSpc>
              <a:spcPct val="90000"/>
            </a:lnSpc>
            <a:spcBef>
              <a:spcPct val="0"/>
            </a:spcBef>
            <a:spcAft>
              <a:spcPct val="35000"/>
            </a:spcAft>
          </a:pPr>
          <a:r>
            <a:rPr lang="zh-CN" sz="2000" b="1" kern="1200" dirty="0" smtClean="0">
              <a:solidFill>
                <a:srgbClr val="553D43"/>
              </a:solidFill>
              <a:latin typeface="+mn-ea"/>
              <a:ea typeface="+mn-ea"/>
            </a:rPr>
            <a:t>科研</a:t>
          </a:r>
          <a:r>
            <a:rPr lang="zh-CN" altLang="en-US" sz="2000" b="1" kern="1200" dirty="0" smtClean="0">
              <a:solidFill>
                <a:srgbClr val="553D43"/>
              </a:solidFill>
              <a:latin typeface="+mn-ea"/>
              <a:ea typeface="+mn-ea"/>
            </a:rPr>
            <a:t>项目</a:t>
          </a:r>
          <a:r>
            <a:rPr lang="zh-CN" sz="2000" b="1" kern="1200" dirty="0" smtClean="0">
              <a:solidFill>
                <a:srgbClr val="553D43"/>
              </a:solidFill>
              <a:latin typeface="+mn-ea"/>
              <a:ea typeface="+mn-ea"/>
            </a:rPr>
            <a:t>证明</a:t>
          </a:r>
          <a:r>
            <a:rPr lang="zh-CN" altLang="en-US" sz="2000" b="1" kern="1200" dirty="0" smtClean="0">
              <a:solidFill>
                <a:srgbClr val="553D43"/>
              </a:solidFill>
              <a:latin typeface="+mn-ea"/>
              <a:ea typeface="+mn-ea"/>
            </a:rPr>
            <a:t>：</a:t>
          </a:r>
          <a:r>
            <a:rPr lang="zh-CN" sz="2000" b="0" kern="1200" dirty="0" smtClean="0">
              <a:solidFill>
                <a:srgbClr val="553D43"/>
              </a:solidFill>
              <a:latin typeface="+mn-ea"/>
              <a:ea typeface="+mn-ea"/>
            </a:rPr>
            <a:t>科技处</a:t>
          </a:r>
          <a:r>
            <a:rPr lang="zh-CN" altLang="en-US" sz="2000" b="0" kern="1200" dirty="0" smtClean="0">
              <a:solidFill>
                <a:srgbClr val="553D43"/>
              </a:solidFill>
              <a:latin typeface="+mn-ea"/>
              <a:ea typeface="+mn-ea"/>
            </a:rPr>
            <a:t>综合办（理工类纵向项目）；</a:t>
          </a:r>
          <a:r>
            <a:rPr lang="zh-CN" sz="2000" b="0" kern="1200" dirty="0" smtClean="0">
              <a:solidFill>
                <a:srgbClr val="553D43"/>
              </a:solidFill>
              <a:latin typeface="+mn-ea"/>
              <a:ea typeface="+mn-ea"/>
            </a:rPr>
            <a:t>社</a:t>
          </a:r>
          <a:r>
            <a:rPr lang="zh-CN" altLang="en-US" sz="2000" b="0" kern="1200" dirty="0" smtClean="0">
              <a:solidFill>
                <a:srgbClr val="553D43"/>
              </a:solidFill>
              <a:latin typeface="+mn-ea"/>
              <a:ea typeface="+mn-ea"/>
            </a:rPr>
            <a:t>科处（人文社科纵向项目）黄老师：</a:t>
          </a:r>
          <a:r>
            <a:rPr lang="en-US" altLang="zh-CN" sz="2000" b="0" kern="1200" dirty="0" smtClean="0">
              <a:solidFill>
                <a:srgbClr val="553D43"/>
              </a:solidFill>
              <a:latin typeface="+mn-ea"/>
              <a:ea typeface="+mn-ea"/>
            </a:rPr>
            <a:t>22865053</a:t>
          </a:r>
          <a:r>
            <a:rPr lang="zh-CN" altLang="en-US" sz="2000" b="0" kern="1200" dirty="0" smtClean="0">
              <a:solidFill>
                <a:srgbClr val="553D43"/>
              </a:solidFill>
              <a:latin typeface="+mn-ea"/>
              <a:ea typeface="+mn-ea"/>
            </a:rPr>
            <a:t>；</a:t>
          </a:r>
          <a:r>
            <a:rPr lang="zh-CN" sz="2000" b="0" kern="1200" dirty="0" smtClean="0">
              <a:solidFill>
                <a:srgbClr val="553D43"/>
              </a:solidFill>
              <a:latin typeface="+mn-ea"/>
              <a:ea typeface="+mn-ea"/>
            </a:rPr>
            <a:t>科技开发部</a:t>
          </a:r>
          <a:r>
            <a:rPr lang="zh-CN" altLang="en-US" sz="2000" b="0" kern="1200" dirty="0" smtClean="0">
              <a:solidFill>
                <a:srgbClr val="553D43"/>
              </a:solidFill>
              <a:latin typeface="+mn-ea"/>
              <a:ea typeface="+mn-ea"/>
            </a:rPr>
            <a:t>（横向项目）张老师：</a:t>
          </a:r>
          <a:r>
            <a:rPr lang="en-US" altLang="zh-CN" sz="2000" b="0" kern="1200" dirty="0" smtClean="0">
              <a:solidFill>
                <a:srgbClr val="553D43"/>
              </a:solidFill>
              <a:latin typeface="+mn-ea"/>
              <a:ea typeface="+mn-ea"/>
            </a:rPr>
            <a:t>22865023</a:t>
          </a:r>
          <a:endParaRPr lang="zh-CN" sz="2000" b="0" kern="1200" dirty="0">
            <a:solidFill>
              <a:srgbClr val="553D43"/>
            </a:solidFill>
            <a:latin typeface="+mn-ea"/>
            <a:ea typeface="+mn-ea"/>
          </a:endParaRPr>
        </a:p>
      </dsp:txBody>
      <dsp:txXfrm>
        <a:off x="887732" y="1203413"/>
        <a:ext cx="10238956" cy="847908"/>
      </dsp:txXfrm>
    </dsp:sp>
    <dsp:sp modelId="{1C2005B5-68D6-49E5-B373-4EEE1F068EE0}">
      <dsp:nvSpPr>
        <dsp:cNvPr id="0" name=""/>
        <dsp:cNvSpPr/>
      </dsp:nvSpPr>
      <dsp:spPr>
        <a:xfrm>
          <a:off x="497120" y="1236755"/>
          <a:ext cx="781223" cy="781223"/>
        </a:xfrm>
        <a:prstGeom prst="ellipse">
          <a:avLst/>
        </a:prstGeom>
        <a:blipFill rotWithShape="0">
          <a:blip xmlns:r="http://schemas.openxmlformats.org/officeDocument/2006/relationships" r:embed="rId2"/>
          <a:stretch>
            <a:fillRect/>
          </a:stretch>
        </a:blipFill>
        <a:ln w="6350" cap="flat" cmpd="sng" algn="ctr">
          <a:solidFill>
            <a:schemeClr val="accent4">
              <a:hueOff val="2598923"/>
              <a:satOff val="-11992"/>
              <a:lumOff val="441"/>
              <a:alphaOff val="0"/>
            </a:schemeClr>
          </a:solidFill>
          <a:prstDash val="solid"/>
          <a:miter lim="800000"/>
        </a:ln>
        <a:effectLst/>
      </dsp:spPr>
      <dsp:style>
        <a:lnRef idx="1">
          <a:scrgbClr r="0" g="0" b="0"/>
        </a:lnRef>
        <a:fillRef idx="2">
          <a:scrgbClr r="0" g="0" b="0"/>
        </a:fillRef>
        <a:effectRef idx="0">
          <a:scrgbClr r="0" g="0" b="0"/>
        </a:effectRef>
        <a:fontRef idx="minor"/>
      </dsp:style>
    </dsp:sp>
    <dsp:sp modelId="{4F2587E4-5D8A-4C50-AE08-99C4FE2EFC98}">
      <dsp:nvSpPr>
        <dsp:cNvPr id="0" name=""/>
        <dsp:cNvSpPr/>
      </dsp:nvSpPr>
      <dsp:spPr>
        <a:xfrm>
          <a:off x="1030940" y="2278209"/>
          <a:ext cx="10095748" cy="651155"/>
        </a:xfrm>
        <a:prstGeom prst="rect">
          <a:avLst/>
        </a:prstGeom>
        <a:gradFill rotWithShape="0">
          <a:gsLst>
            <a:gs pos="0">
              <a:schemeClr val="accent4">
                <a:hueOff val="5197846"/>
                <a:satOff val="-23984"/>
                <a:lumOff val="883"/>
                <a:alphaOff val="0"/>
                <a:lumMod val="110000"/>
                <a:satMod val="105000"/>
                <a:tint val="67000"/>
              </a:schemeClr>
            </a:gs>
            <a:gs pos="50000">
              <a:schemeClr val="accent4">
                <a:hueOff val="5197846"/>
                <a:satOff val="-23984"/>
                <a:lumOff val="883"/>
                <a:alphaOff val="0"/>
                <a:lumMod val="105000"/>
                <a:satMod val="103000"/>
                <a:tint val="73000"/>
              </a:schemeClr>
            </a:gs>
            <a:gs pos="100000">
              <a:schemeClr val="accent4">
                <a:hueOff val="5197846"/>
                <a:satOff val="-23984"/>
                <a:lumOff val="88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48260" rIns="48260" bIns="48260" numCol="1" spcCol="1270" anchor="ctr" anchorCtr="0">
          <a:noAutofit/>
        </a:bodyPr>
        <a:lstStyle/>
        <a:p>
          <a:pPr lvl="0" algn="l" defTabSz="844550" rtl="0">
            <a:lnSpc>
              <a:spcPct val="90000"/>
            </a:lnSpc>
            <a:spcBef>
              <a:spcPct val="0"/>
            </a:spcBef>
            <a:spcAft>
              <a:spcPct val="35000"/>
            </a:spcAft>
          </a:pPr>
          <a:r>
            <a:rPr lang="zh-CN" sz="1900" kern="1200" dirty="0" smtClean="0"/>
            <a:t> </a:t>
          </a:r>
          <a:r>
            <a:rPr lang="zh-CN" altLang="en-US" sz="2000" b="1" kern="1200" dirty="0" smtClean="0">
              <a:solidFill>
                <a:srgbClr val="553D43"/>
              </a:solidFill>
              <a:latin typeface="+mn-ea"/>
              <a:ea typeface="+mn-ea"/>
            </a:rPr>
            <a:t>核心及以上</a:t>
          </a:r>
          <a:r>
            <a:rPr lang="zh-CN" sz="2000" b="1" kern="1200" dirty="0" smtClean="0">
              <a:solidFill>
                <a:srgbClr val="553D43"/>
              </a:solidFill>
              <a:latin typeface="+mn-ea"/>
              <a:ea typeface="+mn-ea"/>
            </a:rPr>
            <a:t>论文</a:t>
          </a:r>
          <a:r>
            <a:rPr lang="zh-CN" altLang="en-US" sz="2000" b="1" kern="1200" dirty="0" smtClean="0">
              <a:solidFill>
                <a:srgbClr val="553D43"/>
              </a:solidFill>
              <a:latin typeface="+mn-ea"/>
              <a:ea typeface="+mn-ea"/>
            </a:rPr>
            <a:t>收录证明（含</a:t>
          </a:r>
          <a:r>
            <a:rPr lang="en-US" altLang="zh-CN" sz="2000" b="1" kern="1200" dirty="0" smtClean="0">
              <a:solidFill>
                <a:srgbClr val="553D43"/>
              </a:solidFill>
              <a:latin typeface="+mn-ea"/>
              <a:ea typeface="+mn-ea"/>
            </a:rPr>
            <a:t>SCI/SSCI/EI/A&amp;HCI/CPCI-S/CPCI-SSH/CSCD/</a:t>
          </a:r>
          <a:r>
            <a:rPr lang="en-US" altLang="zh-CN" sz="2400" b="1" kern="1200" dirty="0" err="1" smtClean="0">
              <a:solidFill>
                <a:srgbClr val="553D43"/>
              </a:solidFill>
              <a:latin typeface="+mn-ea"/>
              <a:ea typeface="+mn-ea"/>
            </a:rPr>
            <a:t>cssci</a:t>
          </a:r>
          <a:r>
            <a:rPr lang="zh-CN" altLang="en-US" sz="2000" b="1" kern="1200" dirty="0" smtClean="0">
              <a:solidFill>
                <a:srgbClr val="553D43"/>
              </a:solidFill>
              <a:latin typeface="+mn-ea"/>
              <a:ea typeface="+mn-ea"/>
            </a:rPr>
            <a:t>等</a:t>
          </a:r>
          <a:r>
            <a:rPr lang="en-US" altLang="zh-CN" sz="1800" b="1" kern="1200" dirty="0" smtClean="0">
              <a:solidFill>
                <a:srgbClr val="553D43"/>
              </a:solidFill>
              <a:latin typeface="+mn-ea"/>
              <a:ea typeface="+mn-ea"/>
            </a:rPr>
            <a:t>):  </a:t>
          </a:r>
          <a:r>
            <a:rPr lang="zh-CN" sz="1800" kern="1200" dirty="0" smtClean="0">
              <a:solidFill>
                <a:srgbClr val="553D43"/>
              </a:solidFill>
              <a:latin typeface="+mn-ea"/>
              <a:ea typeface="+mn-ea"/>
            </a:rPr>
            <a:t>图书馆检索证明</a:t>
          </a:r>
          <a:r>
            <a:rPr lang="zh-CN" altLang="en-US" sz="1800" kern="1200" dirty="0" smtClean="0">
              <a:solidFill>
                <a:srgbClr val="553D43"/>
              </a:solidFill>
              <a:latin typeface="+mn-ea"/>
              <a:ea typeface="+mn-ea"/>
            </a:rPr>
            <a:t>：岳老师</a:t>
          </a:r>
          <a:r>
            <a:rPr lang="en-US" altLang="zh-CN" sz="1800" kern="1200" dirty="0" smtClean="0">
              <a:solidFill>
                <a:srgbClr val="553D43"/>
              </a:solidFill>
              <a:latin typeface="+mn-ea"/>
              <a:ea typeface="+mn-ea"/>
            </a:rPr>
            <a:t>/</a:t>
          </a:r>
          <a:r>
            <a:rPr lang="zh-CN" altLang="en-US" sz="1800" kern="1200" dirty="0" smtClean="0">
              <a:solidFill>
                <a:srgbClr val="553D43"/>
              </a:solidFill>
              <a:latin typeface="+mn-ea"/>
              <a:ea typeface="+mn-ea"/>
            </a:rPr>
            <a:t>王老师，</a:t>
          </a:r>
          <a:r>
            <a:rPr lang="en-US" altLang="zh-CN" sz="1800" kern="1200" dirty="0" smtClean="0">
              <a:solidFill>
                <a:srgbClr val="553D43"/>
              </a:solidFill>
              <a:latin typeface="+mn-ea"/>
              <a:ea typeface="+mn-ea"/>
            </a:rPr>
            <a:t>22865321</a:t>
          </a:r>
          <a:endParaRPr lang="zh-CN" sz="1800" kern="1200" dirty="0">
            <a:solidFill>
              <a:srgbClr val="553D43"/>
            </a:solidFill>
            <a:latin typeface="+mn-ea"/>
            <a:ea typeface="+mn-ea"/>
          </a:endParaRPr>
        </a:p>
      </dsp:txBody>
      <dsp:txXfrm>
        <a:off x="1030940" y="2278209"/>
        <a:ext cx="10095748" cy="651155"/>
      </dsp:txXfrm>
    </dsp:sp>
    <dsp:sp modelId="{01E17E21-448B-4300-954A-6DD87567A5C6}">
      <dsp:nvSpPr>
        <dsp:cNvPr id="0" name=""/>
        <dsp:cNvSpPr/>
      </dsp:nvSpPr>
      <dsp:spPr>
        <a:xfrm>
          <a:off x="623968" y="2196815"/>
          <a:ext cx="813943" cy="813943"/>
        </a:xfrm>
        <a:prstGeom prst="ellipse">
          <a:avLst/>
        </a:prstGeom>
        <a:blipFill rotWithShape="0">
          <a:blip xmlns:r="http://schemas.openxmlformats.org/officeDocument/2006/relationships" r:embed="rId3"/>
          <a:stretch>
            <a:fillRect/>
          </a:stretch>
        </a:blipFill>
        <a:ln w="6350" cap="flat" cmpd="sng" algn="ctr">
          <a:solidFill>
            <a:schemeClr val="accent4">
              <a:hueOff val="5197846"/>
              <a:satOff val="-23984"/>
              <a:lumOff val="883"/>
              <a:alphaOff val="0"/>
            </a:schemeClr>
          </a:solidFill>
          <a:prstDash val="solid"/>
          <a:miter lim="800000"/>
        </a:ln>
        <a:effectLst/>
      </dsp:spPr>
      <dsp:style>
        <a:lnRef idx="1">
          <a:scrgbClr r="0" g="0" b="0"/>
        </a:lnRef>
        <a:fillRef idx="2">
          <a:scrgbClr r="0" g="0" b="0"/>
        </a:fillRef>
        <a:effectRef idx="0">
          <a:scrgbClr r="0" g="0" b="0"/>
        </a:effectRef>
        <a:fontRef idx="minor"/>
      </dsp:style>
    </dsp:sp>
    <dsp:sp modelId="{84F938CD-BA42-44FB-9A7B-4A9E59E28785}">
      <dsp:nvSpPr>
        <dsp:cNvPr id="0" name=""/>
        <dsp:cNvSpPr/>
      </dsp:nvSpPr>
      <dsp:spPr>
        <a:xfrm>
          <a:off x="908210" y="3104467"/>
          <a:ext cx="10238956" cy="995720"/>
        </a:xfrm>
        <a:prstGeom prst="rect">
          <a:avLst/>
        </a:prstGeom>
        <a:gradFill rotWithShape="0">
          <a:gsLst>
            <a:gs pos="0">
              <a:schemeClr val="accent4">
                <a:hueOff val="7796769"/>
                <a:satOff val="-35976"/>
                <a:lumOff val="1324"/>
                <a:alphaOff val="0"/>
                <a:lumMod val="110000"/>
                <a:satMod val="105000"/>
                <a:tint val="67000"/>
              </a:schemeClr>
            </a:gs>
            <a:gs pos="50000">
              <a:schemeClr val="accent4">
                <a:hueOff val="7796769"/>
                <a:satOff val="-35976"/>
                <a:lumOff val="1324"/>
                <a:alphaOff val="0"/>
                <a:lumMod val="105000"/>
                <a:satMod val="103000"/>
                <a:tint val="73000"/>
              </a:schemeClr>
            </a:gs>
            <a:gs pos="100000">
              <a:schemeClr val="accent4">
                <a:hueOff val="7796769"/>
                <a:satOff val="-35976"/>
                <a:lumOff val="132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45720" rIns="45720" bIns="45720" numCol="1" spcCol="1270" anchor="ctr" anchorCtr="0">
          <a:noAutofit/>
        </a:bodyPr>
        <a:lstStyle/>
        <a:p>
          <a:pPr lvl="0" algn="l" defTabSz="800100" rtl="0">
            <a:lnSpc>
              <a:spcPct val="90000"/>
            </a:lnSpc>
            <a:spcBef>
              <a:spcPct val="0"/>
            </a:spcBef>
            <a:spcAft>
              <a:spcPct val="35000"/>
            </a:spcAft>
          </a:pPr>
          <a:r>
            <a:rPr lang="zh-CN" altLang="en-US" sz="1800" b="1" kern="1200" dirty="0" smtClean="0">
              <a:solidFill>
                <a:srgbClr val="553D43"/>
              </a:solidFill>
              <a:latin typeface="+mn-ea"/>
              <a:ea typeface="+mn-ea"/>
            </a:rPr>
            <a:t>一般期刊</a:t>
          </a:r>
          <a:r>
            <a:rPr lang="en-US" altLang="zh-CN" sz="1800" b="1" kern="1200" dirty="0" smtClean="0">
              <a:solidFill>
                <a:srgbClr val="553D43"/>
              </a:solidFill>
              <a:latin typeface="+mn-ea"/>
              <a:ea typeface="+mn-ea"/>
            </a:rPr>
            <a:t>( </a:t>
          </a:r>
          <a:r>
            <a:rPr lang="zh-CN" altLang="en-US" sz="1800" b="1" kern="1200" dirty="0" smtClean="0">
              <a:solidFill>
                <a:srgbClr val="553D43"/>
              </a:solidFill>
              <a:latin typeface="+mn-ea"/>
              <a:ea typeface="+mn-ea"/>
            </a:rPr>
            <a:t>论著）</a:t>
          </a:r>
          <a:r>
            <a:rPr lang="zh-CN" sz="1800" b="1" kern="1200" dirty="0" smtClean="0">
              <a:solidFill>
                <a:srgbClr val="553D43"/>
              </a:solidFill>
              <a:latin typeface="+mn-ea"/>
              <a:ea typeface="+mn-ea"/>
            </a:rPr>
            <a:t>检索</a:t>
          </a:r>
          <a:r>
            <a:rPr lang="zh-CN" sz="1800" b="0" kern="1200" dirty="0" smtClean="0">
              <a:solidFill>
                <a:srgbClr val="553D43"/>
              </a:solidFill>
              <a:latin typeface="+mn-ea"/>
              <a:ea typeface="+mn-ea"/>
            </a:rPr>
            <a:t>（新闻出版总</a:t>
          </a:r>
          <a:r>
            <a:rPr lang="zh-CN" altLang="en-US" sz="1800" b="0" kern="1200" dirty="0" smtClean="0">
              <a:solidFill>
                <a:srgbClr val="553D43"/>
              </a:solidFill>
              <a:latin typeface="+mn-ea"/>
              <a:ea typeface="+mn-ea"/>
            </a:rPr>
            <a:t>署）</a:t>
          </a:r>
          <a:r>
            <a:rPr lang="en-US" altLang="zh-CN" sz="1800" b="0" kern="1200" dirty="0" smtClean="0">
              <a:solidFill>
                <a:srgbClr val="553D43"/>
              </a:solidFill>
              <a:latin typeface="+mn-ea"/>
              <a:ea typeface="+mn-ea"/>
              <a:hlinkClick xmlns:r="http://schemas.openxmlformats.org/officeDocument/2006/relationships" r:id="rId4"/>
            </a:rPr>
            <a:t>http://www.gapp.gov.cn/zongshu/magazine.shtml</a:t>
          </a:r>
          <a:r>
            <a:rPr lang="en-US" altLang="zh-CN" sz="1800" b="0" kern="1200" dirty="0" smtClean="0">
              <a:solidFill>
                <a:srgbClr val="553D43"/>
              </a:solidFill>
              <a:latin typeface="+mn-ea"/>
              <a:ea typeface="+mn-ea"/>
            </a:rPr>
            <a:t>    </a:t>
          </a:r>
        </a:p>
        <a:p>
          <a:pPr lvl="0" algn="l" defTabSz="800100" rtl="0">
            <a:lnSpc>
              <a:spcPct val="90000"/>
            </a:lnSpc>
            <a:spcBef>
              <a:spcPct val="0"/>
            </a:spcBef>
            <a:spcAft>
              <a:spcPct val="35000"/>
            </a:spcAft>
          </a:pPr>
          <a:r>
            <a:rPr lang="zh-CN" altLang="en-US" sz="1800" b="1" kern="1200" dirty="0" smtClean="0">
              <a:solidFill>
                <a:srgbClr val="553D43"/>
              </a:solidFill>
              <a:latin typeface="+mn-ea"/>
              <a:ea typeface="+mn-ea"/>
            </a:rPr>
            <a:t>一般论文</a:t>
          </a:r>
          <a:r>
            <a:rPr lang="zh-CN" sz="1800" b="1" kern="1200" dirty="0" smtClean="0">
              <a:solidFill>
                <a:srgbClr val="553D43"/>
              </a:solidFill>
              <a:latin typeface="+mn-ea"/>
              <a:ea typeface="+mn-ea"/>
            </a:rPr>
            <a:t>检索</a:t>
          </a:r>
          <a:r>
            <a:rPr lang="zh-CN" sz="1800" b="0" kern="1200" dirty="0" smtClean="0">
              <a:solidFill>
                <a:srgbClr val="553D43"/>
              </a:solidFill>
              <a:latin typeface="+mn-ea"/>
              <a:ea typeface="+mn-ea"/>
            </a:rPr>
            <a:t>（中国知网）</a:t>
          </a:r>
          <a:r>
            <a:rPr lang="zh-CN" altLang="en-US" sz="1800" b="0" kern="1200" dirty="0" smtClean="0">
              <a:solidFill>
                <a:srgbClr val="553D43"/>
              </a:solidFill>
              <a:latin typeface="+mn-ea"/>
              <a:ea typeface="+mn-ea"/>
            </a:rPr>
            <a:t>：</a:t>
          </a:r>
          <a:r>
            <a:rPr lang="zh-CN" sz="1800" b="0" kern="1200" dirty="0" smtClean="0">
              <a:solidFill>
                <a:srgbClr val="553D43"/>
              </a:solidFill>
              <a:latin typeface="+mn-ea"/>
              <a:ea typeface="+mn-ea"/>
            </a:rPr>
            <a:t> </a:t>
          </a:r>
          <a:r>
            <a:rPr lang="en-US" altLang="zh-CN" sz="1800" b="0" kern="1200" dirty="0" smtClean="0">
              <a:solidFill>
                <a:srgbClr val="553D43"/>
              </a:solidFill>
              <a:latin typeface="+mn-ea"/>
              <a:ea typeface="+mn-ea"/>
            </a:rPr>
            <a:t>http://www.cnki.net/</a:t>
          </a:r>
          <a:r>
            <a:rPr lang="zh-CN" sz="1800" b="0" kern="1200" dirty="0" smtClean="0">
              <a:solidFill>
                <a:srgbClr val="553D43"/>
              </a:solidFill>
              <a:latin typeface="+mn-ea"/>
              <a:ea typeface="+mn-ea"/>
            </a:rPr>
            <a:t>  </a:t>
          </a:r>
          <a:r>
            <a:rPr lang="zh-CN" altLang="en-US" sz="2000" b="0" kern="1200" dirty="0" smtClean="0">
              <a:solidFill>
                <a:srgbClr val="553D43"/>
              </a:solidFill>
              <a:latin typeface="+mn-ea"/>
              <a:ea typeface="+mn-ea"/>
            </a:rPr>
            <a:t>请从网站上自行打印</a:t>
          </a:r>
          <a:r>
            <a:rPr lang="zh-CN" sz="2000" b="0" kern="1200" dirty="0" smtClean="0">
              <a:solidFill>
                <a:srgbClr val="553D43"/>
              </a:solidFill>
              <a:latin typeface="+mn-ea"/>
              <a:ea typeface="+mn-ea"/>
            </a:rPr>
            <a:t> </a:t>
          </a:r>
          <a:endParaRPr lang="zh-CN" sz="2000" b="0" kern="1200" dirty="0">
            <a:solidFill>
              <a:srgbClr val="553D43"/>
            </a:solidFill>
            <a:latin typeface="+mn-ea"/>
            <a:ea typeface="+mn-ea"/>
          </a:endParaRPr>
        </a:p>
      </dsp:txBody>
      <dsp:txXfrm>
        <a:off x="908210" y="3104467"/>
        <a:ext cx="10238956" cy="995720"/>
      </dsp:txXfrm>
    </dsp:sp>
    <dsp:sp modelId="{6F2FE3DA-3B0B-470F-A0BF-CB01DC1D83F3}">
      <dsp:nvSpPr>
        <dsp:cNvPr id="0" name=""/>
        <dsp:cNvSpPr/>
      </dsp:nvSpPr>
      <dsp:spPr>
        <a:xfrm>
          <a:off x="481248" y="3166032"/>
          <a:ext cx="813943" cy="813943"/>
        </a:xfrm>
        <a:prstGeom prst="ellipse">
          <a:avLst/>
        </a:prstGeom>
        <a:blipFill rotWithShape="0">
          <a:blip xmlns:r="http://schemas.openxmlformats.org/officeDocument/2006/relationships" r:embed="rId5"/>
          <a:stretch>
            <a:fillRect/>
          </a:stretch>
        </a:blipFill>
        <a:ln w="6350" cap="flat" cmpd="sng" algn="ctr">
          <a:solidFill>
            <a:schemeClr val="accent4">
              <a:hueOff val="7796769"/>
              <a:satOff val="-35976"/>
              <a:lumOff val="1324"/>
              <a:alphaOff val="0"/>
            </a:schemeClr>
          </a:solidFill>
          <a:prstDash val="solid"/>
          <a:miter lim="800000"/>
        </a:ln>
        <a:effectLst/>
      </dsp:spPr>
      <dsp:style>
        <a:lnRef idx="1">
          <a:scrgbClr r="0" g="0" b="0"/>
        </a:lnRef>
        <a:fillRef idx="2">
          <a:scrgbClr r="0" g="0" b="0"/>
        </a:fillRef>
        <a:effectRef idx="0">
          <a:scrgbClr r="0" g="0" b="0"/>
        </a:effectRef>
        <a:fontRef idx="minor"/>
      </dsp:style>
    </dsp:sp>
    <dsp:sp modelId="{392B43F0-231B-4EB1-9635-61CB46062EEC}">
      <dsp:nvSpPr>
        <dsp:cNvPr id="0" name=""/>
        <dsp:cNvSpPr/>
      </dsp:nvSpPr>
      <dsp:spPr>
        <a:xfrm>
          <a:off x="229129" y="4191919"/>
          <a:ext cx="10981865" cy="903588"/>
        </a:xfrm>
        <a:prstGeom prst="rect">
          <a:avLst/>
        </a:prstGeom>
        <a:gradFill rotWithShape="0">
          <a:gsLst>
            <a:gs pos="0">
              <a:schemeClr val="accent4">
                <a:hueOff val="10395692"/>
                <a:satOff val="-47968"/>
                <a:lumOff val="1765"/>
                <a:alphaOff val="0"/>
                <a:lumMod val="110000"/>
                <a:satMod val="105000"/>
                <a:tint val="67000"/>
              </a:schemeClr>
            </a:gs>
            <a:gs pos="50000">
              <a:schemeClr val="accent4">
                <a:hueOff val="10395692"/>
                <a:satOff val="-47968"/>
                <a:lumOff val="1765"/>
                <a:alphaOff val="0"/>
                <a:lumMod val="105000"/>
                <a:satMod val="103000"/>
                <a:tint val="73000"/>
              </a:schemeClr>
            </a:gs>
            <a:gs pos="100000">
              <a:schemeClr val="accent4">
                <a:hueOff val="10395692"/>
                <a:satOff val="-47968"/>
                <a:lumOff val="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119380" rIns="119380" bIns="119380" numCol="1" spcCol="1270" anchor="ctr" anchorCtr="0">
          <a:noAutofit/>
        </a:bodyPr>
        <a:lstStyle/>
        <a:p>
          <a:pPr lvl="0" algn="l" defTabSz="2089150">
            <a:lnSpc>
              <a:spcPct val="90000"/>
            </a:lnSpc>
            <a:spcBef>
              <a:spcPct val="0"/>
            </a:spcBef>
            <a:spcAft>
              <a:spcPct val="35000"/>
            </a:spcAft>
          </a:pPr>
          <a:endParaRPr lang="zh-CN" altLang="en-US" sz="4700" kern="1200"/>
        </a:p>
      </dsp:txBody>
      <dsp:txXfrm>
        <a:off x="229129" y="4191919"/>
        <a:ext cx="10981865" cy="903588"/>
      </dsp:txXfrm>
    </dsp:sp>
    <dsp:sp modelId="{2E408091-C88B-40BB-9BCD-04AEAE762CCE}">
      <dsp:nvSpPr>
        <dsp:cNvPr id="0" name=""/>
        <dsp:cNvSpPr/>
      </dsp:nvSpPr>
      <dsp:spPr>
        <a:xfrm>
          <a:off x="14161" y="4149656"/>
          <a:ext cx="813943" cy="813943"/>
        </a:xfrm>
        <a:prstGeom prst="ellipse">
          <a:avLst/>
        </a:prstGeom>
        <a:blipFill rotWithShape="0">
          <a:blip xmlns:r="http://schemas.openxmlformats.org/officeDocument/2006/relationships" r:embed="rId6"/>
          <a:stretch>
            <a:fillRect/>
          </a:stretch>
        </a:blipFill>
        <a:ln w="6350" cap="flat" cmpd="sng" algn="ctr">
          <a:solidFill>
            <a:schemeClr val="accent4">
              <a:hueOff val="10395692"/>
              <a:satOff val="-47968"/>
              <a:lumOff val="1765"/>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524268-958D-4383-A55F-CCF90F2491E6}">
      <dsp:nvSpPr>
        <dsp:cNvPr id="0" name=""/>
        <dsp:cNvSpPr/>
      </dsp:nvSpPr>
      <dsp:spPr>
        <a:xfrm>
          <a:off x="2" y="252538"/>
          <a:ext cx="4996867" cy="819725"/>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0">
            <a:lnSpc>
              <a:spcPct val="90000"/>
            </a:lnSpc>
            <a:spcBef>
              <a:spcPct val="0"/>
            </a:spcBef>
            <a:spcAft>
              <a:spcPct val="35000"/>
            </a:spcAft>
          </a:pPr>
          <a:r>
            <a:rPr lang="zh-CN" altLang="en-US" sz="2800" b="1" kern="1200" dirty="0" smtClean="0"/>
            <a:t>代表作要求：</a:t>
          </a:r>
          <a:endParaRPr lang="zh-CN" altLang="en-US" sz="2800" b="1" kern="1200" dirty="0"/>
        </a:p>
      </dsp:txBody>
      <dsp:txXfrm>
        <a:off x="2" y="252538"/>
        <a:ext cx="4996867" cy="819725"/>
      </dsp:txXfrm>
    </dsp:sp>
    <dsp:sp modelId="{67BDE38F-A031-4C4B-9483-BF03AC97CB3D}">
      <dsp:nvSpPr>
        <dsp:cNvPr id="0" name=""/>
        <dsp:cNvSpPr/>
      </dsp:nvSpPr>
      <dsp:spPr>
        <a:xfrm>
          <a:off x="52" y="1049680"/>
          <a:ext cx="4996867" cy="2659905"/>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en-US" altLang="zh-CN" sz="1700" kern="1200" dirty="0" smtClean="0">
              <a:solidFill>
                <a:srgbClr val="553D43"/>
              </a:solidFill>
              <a:latin typeface="+mn-ea"/>
              <a:ea typeface="+mn-ea"/>
            </a:rPr>
            <a:t> </a:t>
          </a:r>
          <a:r>
            <a:rPr lang="zh-CN" sz="1700" b="1" kern="1200" dirty="0" smtClean="0">
              <a:solidFill>
                <a:srgbClr val="553D43"/>
              </a:solidFill>
              <a:latin typeface="+mn-ea"/>
              <a:ea typeface="+mn-ea"/>
            </a:rPr>
            <a:t>送审篇数</a:t>
          </a:r>
          <a:r>
            <a:rPr lang="zh-CN" sz="1700" kern="1200" dirty="0" smtClean="0">
              <a:latin typeface="+mn-ea"/>
              <a:ea typeface="+mn-ea"/>
            </a:rPr>
            <a:t>：正常晋升</a:t>
          </a:r>
          <a:r>
            <a:rPr lang="en-US" sz="1700" kern="1200" dirty="0" smtClean="0">
              <a:latin typeface="+mn-ea"/>
              <a:ea typeface="+mn-ea"/>
            </a:rPr>
            <a:t>(</a:t>
          </a:r>
          <a:r>
            <a:rPr lang="zh-CN" sz="1700" kern="1200" dirty="0" smtClean="0">
              <a:latin typeface="+mn-ea"/>
              <a:ea typeface="+mn-ea"/>
            </a:rPr>
            <a:t>含转评</a:t>
          </a:r>
          <a:r>
            <a:rPr lang="en-US" sz="1700" kern="1200" dirty="0" smtClean="0">
              <a:latin typeface="+mn-ea"/>
              <a:ea typeface="+mn-ea"/>
            </a:rPr>
            <a:t>)</a:t>
          </a:r>
          <a:r>
            <a:rPr lang="en-US" sz="1700" b="1" kern="1200" dirty="0" smtClean="0">
              <a:solidFill>
                <a:srgbClr val="FF0000"/>
              </a:solidFill>
              <a:latin typeface="+mn-ea"/>
              <a:ea typeface="+mn-ea"/>
            </a:rPr>
            <a:t>2</a:t>
          </a:r>
          <a:r>
            <a:rPr lang="zh-CN" sz="1700" kern="1200" dirty="0" smtClean="0">
              <a:latin typeface="+mn-ea"/>
              <a:ea typeface="+mn-ea"/>
            </a:rPr>
            <a:t>篇，破格晋升</a:t>
          </a:r>
          <a:r>
            <a:rPr lang="en-US" sz="1700" b="1" kern="1200" dirty="0" smtClean="0">
              <a:solidFill>
                <a:srgbClr val="FF0000"/>
              </a:solidFill>
              <a:latin typeface="+mn-ea"/>
              <a:ea typeface="+mn-ea"/>
            </a:rPr>
            <a:t>3</a:t>
          </a:r>
          <a:r>
            <a:rPr lang="zh-CN" sz="1700" kern="1200" dirty="0" smtClean="0">
              <a:latin typeface="+mn-ea"/>
              <a:ea typeface="+mn-ea"/>
            </a:rPr>
            <a:t>篇。</a:t>
          </a:r>
          <a:endParaRPr lang="zh-CN" sz="1700" kern="1200" dirty="0">
            <a:latin typeface="+mn-ea"/>
            <a:ea typeface="+mn-ea"/>
          </a:endParaRPr>
        </a:p>
        <a:p>
          <a:pPr marL="171450" lvl="1" indent="-171450" algn="l" defTabSz="755650" rtl="0">
            <a:lnSpc>
              <a:spcPct val="90000"/>
            </a:lnSpc>
            <a:spcBef>
              <a:spcPct val="0"/>
            </a:spcBef>
            <a:spcAft>
              <a:spcPct val="15000"/>
            </a:spcAft>
            <a:buChar char="••"/>
          </a:pPr>
          <a:r>
            <a:rPr lang="en-US" altLang="zh-CN" sz="1700" kern="1200" dirty="0" smtClean="0">
              <a:solidFill>
                <a:srgbClr val="553D43"/>
              </a:solidFill>
              <a:latin typeface="+mn-ea"/>
              <a:ea typeface="+mn-ea"/>
            </a:rPr>
            <a:t> </a:t>
          </a:r>
          <a:r>
            <a:rPr lang="zh-CN" altLang="en-US" sz="1700" b="1" kern="1200" dirty="0" smtClean="0">
              <a:solidFill>
                <a:srgbClr val="553D43"/>
              </a:solidFill>
              <a:latin typeface="+mn-ea"/>
              <a:ea typeface="+mn-ea"/>
            </a:rPr>
            <a:t>送审材料</a:t>
          </a:r>
          <a:r>
            <a:rPr lang="zh-CN" sz="1700" kern="1200" dirty="0" smtClean="0">
              <a:latin typeface="+mn-ea"/>
              <a:ea typeface="+mn-ea"/>
            </a:rPr>
            <a:t>：（</a:t>
          </a:r>
          <a:r>
            <a:rPr lang="en-US" sz="1700" kern="1200" dirty="0" smtClean="0">
              <a:latin typeface="+mn-ea"/>
              <a:ea typeface="+mn-ea"/>
            </a:rPr>
            <a:t>1</a:t>
          </a:r>
          <a:r>
            <a:rPr lang="zh-CN" sz="1700" kern="1200" dirty="0" smtClean="0">
              <a:latin typeface="+mn-ea"/>
              <a:ea typeface="+mn-ea"/>
            </a:rPr>
            <a:t>）</a:t>
          </a:r>
          <a:r>
            <a:rPr lang="zh-CN" altLang="en-US" sz="1700" kern="1200" dirty="0" smtClean="0">
              <a:latin typeface="+mn-ea"/>
              <a:ea typeface="+mn-ea"/>
            </a:rPr>
            <a:t>送审代表作须是</a:t>
          </a:r>
          <a:r>
            <a:rPr lang="zh-CN" altLang="en-US" sz="1700" b="1" kern="1200" dirty="0" smtClean="0">
              <a:solidFill>
                <a:srgbClr val="FF0000"/>
              </a:solidFill>
              <a:latin typeface="+mn-ea"/>
              <a:ea typeface="+mn-ea"/>
            </a:rPr>
            <a:t>独立撰写或第一作者</a:t>
          </a:r>
          <a:r>
            <a:rPr lang="zh-CN" altLang="en-US" sz="1700" kern="1200" dirty="0" smtClean="0">
              <a:latin typeface="+mn-ea"/>
              <a:ea typeface="+mn-ea"/>
            </a:rPr>
            <a:t>公开发表的论文（著）。</a:t>
          </a:r>
          <a:r>
            <a:rPr lang="zh-CN" sz="1700" kern="1200" dirty="0" smtClean="0">
              <a:latin typeface="+mn-ea"/>
              <a:ea typeface="+mn-ea"/>
            </a:rPr>
            <a:t>（</a:t>
          </a:r>
          <a:r>
            <a:rPr lang="en-US" sz="1700" kern="1200" dirty="0" smtClean="0">
              <a:latin typeface="+mn-ea"/>
              <a:ea typeface="+mn-ea"/>
            </a:rPr>
            <a:t>2</a:t>
          </a:r>
          <a:r>
            <a:rPr lang="zh-CN" sz="1700" kern="1200" dirty="0" smtClean="0">
              <a:latin typeface="+mn-ea"/>
              <a:ea typeface="+mn-ea"/>
            </a:rPr>
            <a:t>）</a:t>
          </a:r>
          <a:r>
            <a:rPr lang="zh-CN" altLang="en-US" sz="1700" kern="1200" dirty="0" smtClean="0">
              <a:latin typeface="+mn-ea"/>
              <a:ea typeface="+mn-ea"/>
            </a:rPr>
            <a:t>除学术专著（译著）、作品、教材等用原件外，其它一律使用复印件；</a:t>
          </a:r>
          <a:r>
            <a:rPr lang="zh-CN" sz="1700" kern="1200" dirty="0" smtClean="0">
              <a:latin typeface="+mn-ea"/>
              <a:ea typeface="+mn-ea"/>
            </a:rPr>
            <a:t>复印件务必清晰、完整，包含期刊封面、目录（全部）、论文全文、封底等</a:t>
          </a:r>
          <a:r>
            <a:rPr lang="zh-CN" altLang="en-US" sz="1700" kern="1200" dirty="0" smtClean="0">
              <a:latin typeface="+mn-ea"/>
              <a:ea typeface="+mn-ea"/>
            </a:rPr>
            <a:t>；</a:t>
          </a:r>
          <a:r>
            <a:rPr lang="zh-CN" sz="1700" kern="1200" dirty="0" smtClean="0">
              <a:latin typeface="+mn-ea"/>
              <a:ea typeface="+mn-ea"/>
            </a:rPr>
            <a:t>（</a:t>
          </a:r>
          <a:r>
            <a:rPr lang="en-US" sz="1700" kern="1200" dirty="0" smtClean="0">
              <a:latin typeface="+mn-ea"/>
              <a:ea typeface="+mn-ea"/>
            </a:rPr>
            <a:t>3</a:t>
          </a:r>
          <a:r>
            <a:rPr lang="zh-CN" sz="1700" kern="1200" dirty="0" smtClean="0">
              <a:latin typeface="+mn-ea"/>
              <a:ea typeface="+mn-ea"/>
            </a:rPr>
            <a:t>）</a:t>
          </a:r>
          <a:r>
            <a:rPr lang="en-US" sz="1700" kern="1200" dirty="0" smtClean="0">
              <a:latin typeface="+mn-ea"/>
              <a:ea typeface="+mn-ea"/>
            </a:rPr>
            <a:t> </a:t>
          </a:r>
          <a:r>
            <a:rPr lang="zh-CN" sz="1700" kern="1200" dirty="0" smtClean="0">
              <a:latin typeface="+mn-ea"/>
              <a:ea typeface="+mn-ea"/>
            </a:rPr>
            <a:t>单位组织人事秘书审核并加盖公章</a:t>
          </a:r>
          <a:r>
            <a:rPr lang="zh-CN" altLang="en-US" sz="1700" kern="1200" dirty="0" smtClean="0">
              <a:latin typeface="+mn-ea"/>
              <a:ea typeface="+mn-ea"/>
            </a:rPr>
            <a:t>。</a:t>
          </a:r>
          <a:endParaRPr lang="zh-CN" sz="1700" kern="1200" dirty="0">
            <a:latin typeface="+mn-ea"/>
            <a:ea typeface="+mn-ea"/>
          </a:endParaRPr>
        </a:p>
      </dsp:txBody>
      <dsp:txXfrm>
        <a:off x="52" y="1049680"/>
        <a:ext cx="4996867" cy="2659905"/>
      </dsp:txXfrm>
    </dsp:sp>
    <dsp:sp modelId="{5466ED2D-A0E5-4953-B2AA-B2C1017EA660}">
      <dsp:nvSpPr>
        <dsp:cNvPr id="0" name=""/>
        <dsp:cNvSpPr/>
      </dsp:nvSpPr>
      <dsp:spPr>
        <a:xfrm>
          <a:off x="5696480" y="229954"/>
          <a:ext cx="4996867" cy="819725"/>
        </a:xfrm>
        <a:prstGeom prst="rect">
          <a:avLst/>
        </a:prstGeom>
        <a:solidFill>
          <a:schemeClr val="accent5">
            <a:hueOff val="-7353344"/>
            <a:satOff val="-10228"/>
            <a:lumOff val="-3922"/>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0">
            <a:lnSpc>
              <a:spcPct val="90000"/>
            </a:lnSpc>
            <a:spcBef>
              <a:spcPct val="0"/>
            </a:spcBef>
            <a:spcAft>
              <a:spcPct val="35000"/>
            </a:spcAft>
          </a:pPr>
          <a:r>
            <a:rPr lang="zh-CN" altLang="en-US" sz="2800" b="1" kern="1200" smtClean="0"/>
            <a:t>装袋要求：</a:t>
          </a:r>
          <a:endParaRPr lang="zh-CN" altLang="en-US" sz="2800" b="1" kern="1200" dirty="0"/>
        </a:p>
      </dsp:txBody>
      <dsp:txXfrm>
        <a:off x="5696480" y="229954"/>
        <a:ext cx="4996867" cy="819725"/>
      </dsp:txXfrm>
    </dsp:sp>
    <dsp:sp modelId="{35DC55B0-4A03-4838-887D-D889982485D1}">
      <dsp:nvSpPr>
        <dsp:cNvPr id="0" name=""/>
        <dsp:cNvSpPr/>
      </dsp:nvSpPr>
      <dsp:spPr>
        <a:xfrm>
          <a:off x="5696480" y="1049680"/>
          <a:ext cx="4996867" cy="2659905"/>
        </a:xfrm>
        <a:prstGeom prst="rect">
          <a:avLst/>
        </a:prstGeom>
        <a:solidFill>
          <a:schemeClr val="accent5">
            <a:tint val="40000"/>
            <a:alpha val="90000"/>
            <a:hueOff val="-7391755"/>
            <a:satOff val="-12816"/>
            <a:lumOff val="-1289"/>
            <a:alphaOff val="0"/>
          </a:schemeClr>
        </a:solidFill>
        <a:ln w="12700" cap="flat" cmpd="sng" algn="ctr">
          <a:solidFill>
            <a:schemeClr val="accent5">
              <a:tint val="40000"/>
              <a:alpha val="90000"/>
              <a:hueOff val="-7391755"/>
              <a:satOff val="-12816"/>
              <a:lumOff val="-128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zh-CN" altLang="en-US" sz="1700" b="1" kern="1200" dirty="0" smtClean="0">
              <a:solidFill>
                <a:srgbClr val="553D43"/>
              </a:solidFill>
              <a:latin typeface="+mn-ea"/>
              <a:ea typeface="+mn-ea"/>
            </a:rPr>
            <a:t>送审份数</a:t>
          </a:r>
          <a:r>
            <a:rPr lang="zh-CN" altLang="en-US" sz="1700" kern="1200" dirty="0" smtClean="0">
              <a:latin typeface="+mn-ea"/>
              <a:ea typeface="+mn-ea"/>
            </a:rPr>
            <a:t>：正高</a:t>
          </a:r>
          <a:r>
            <a:rPr lang="en-US" altLang="zh-CN" sz="1700" b="1" kern="1200" dirty="0" smtClean="0">
              <a:solidFill>
                <a:srgbClr val="FF0000"/>
              </a:solidFill>
              <a:latin typeface="+mn-ea"/>
              <a:ea typeface="+mn-ea"/>
            </a:rPr>
            <a:t>5</a:t>
          </a:r>
          <a:r>
            <a:rPr lang="zh-CN" altLang="en-US" sz="1700" kern="1200" dirty="0" smtClean="0">
              <a:latin typeface="+mn-ea"/>
              <a:ea typeface="+mn-ea"/>
            </a:rPr>
            <a:t>份，副高</a:t>
          </a:r>
          <a:r>
            <a:rPr lang="en-US" altLang="zh-CN" sz="1700" b="1" kern="1200" dirty="0" smtClean="0">
              <a:solidFill>
                <a:srgbClr val="FF0000"/>
              </a:solidFill>
              <a:latin typeface="+mn-ea"/>
              <a:ea typeface="+mn-ea"/>
            </a:rPr>
            <a:t>3</a:t>
          </a:r>
          <a:r>
            <a:rPr lang="zh-CN" altLang="en-US" sz="1700" kern="1200" dirty="0" smtClean="0">
              <a:latin typeface="+mn-ea"/>
              <a:ea typeface="+mn-ea"/>
            </a:rPr>
            <a:t>份，用档案袋分别装好并贴上封面。</a:t>
          </a:r>
          <a:endParaRPr lang="zh-CN" sz="1700" kern="1200" dirty="0">
            <a:latin typeface="+mn-ea"/>
            <a:ea typeface="+mn-ea"/>
          </a:endParaRPr>
        </a:p>
        <a:p>
          <a:pPr marL="171450" lvl="1" indent="-171450" algn="l" defTabSz="755650" rtl="0">
            <a:lnSpc>
              <a:spcPct val="90000"/>
            </a:lnSpc>
            <a:spcBef>
              <a:spcPct val="0"/>
            </a:spcBef>
            <a:spcAft>
              <a:spcPct val="15000"/>
            </a:spcAft>
            <a:buChar char="••"/>
          </a:pPr>
          <a:r>
            <a:rPr lang="zh-CN" altLang="en-US" sz="1700" b="1" kern="1200" dirty="0" smtClean="0">
              <a:solidFill>
                <a:srgbClr val="553D43"/>
              </a:solidFill>
              <a:latin typeface="+mn-ea"/>
              <a:ea typeface="+mn-ea"/>
            </a:rPr>
            <a:t>每袋包含</a:t>
          </a:r>
          <a:r>
            <a:rPr lang="zh-CN" altLang="en-US" sz="1700" kern="1200" dirty="0" smtClean="0">
              <a:solidFill>
                <a:srgbClr val="553D43"/>
              </a:solidFill>
              <a:latin typeface="+mn-ea"/>
              <a:ea typeface="+mn-ea"/>
            </a:rPr>
            <a:t>：</a:t>
          </a:r>
          <a:r>
            <a:rPr lang="zh-CN" altLang="en-US" sz="1700" kern="1200" dirty="0" smtClean="0">
              <a:latin typeface="+mn-ea"/>
              <a:ea typeface="+mn-ea"/>
            </a:rPr>
            <a:t>（</a:t>
          </a:r>
          <a:r>
            <a:rPr lang="en-US" altLang="zh-CN" sz="1700" kern="1200" dirty="0" smtClean="0">
              <a:latin typeface="+mn-ea"/>
              <a:ea typeface="+mn-ea"/>
            </a:rPr>
            <a:t>1</a:t>
          </a:r>
          <a:r>
            <a:rPr lang="zh-CN" altLang="en-US" sz="1700" kern="1200" dirty="0" smtClean="0">
              <a:latin typeface="+mn-ea"/>
              <a:ea typeface="+mn-ea"/>
            </a:rPr>
            <a:t>）</a:t>
          </a:r>
          <a:r>
            <a:rPr lang="en-US" sz="1700" kern="1200" dirty="0" smtClean="0">
              <a:latin typeface="+mn-ea"/>
              <a:ea typeface="+mn-ea"/>
            </a:rPr>
            <a:t>《</a:t>
          </a:r>
          <a:r>
            <a:rPr lang="zh-CN" sz="1700" kern="1200" dirty="0" smtClean="0">
              <a:latin typeface="+mn-ea"/>
              <a:ea typeface="+mn-ea"/>
            </a:rPr>
            <a:t>申请表</a:t>
          </a:r>
          <a:r>
            <a:rPr lang="en-US" sz="1700" kern="1200" dirty="0" smtClean="0">
              <a:latin typeface="+mn-ea"/>
              <a:ea typeface="+mn-ea"/>
            </a:rPr>
            <a:t>》1</a:t>
          </a:r>
          <a:r>
            <a:rPr lang="zh-CN" sz="1700" kern="1200" dirty="0" smtClean="0">
              <a:latin typeface="+mn-ea"/>
              <a:ea typeface="+mn-ea"/>
            </a:rPr>
            <a:t>份，以聘任办盖章的为准，</a:t>
          </a:r>
          <a:r>
            <a:rPr lang="zh-CN" sz="1700" b="0" kern="1200" dirty="0" smtClean="0">
              <a:latin typeface="+mn-ea"/>
              <a:ea typeface="+mn-ea"/>
            </a:rPr>
            <a:t>复印至表格</a:t>
          </a:r>
          <a:r>
            <a:rPr lang="en-US" altLang="zh-CN" sz="1700" b="0" kern="1200" dirty="0" smtClean="0">
              <a:latin typeface="+mn-ea"/>
              <a:ea typeface="+mn-ea"/>
            </a:rPr>
            <a:t>P5</a:t>
          </a:r>
          <a:r>
            <a:rPr lang="zh-CN" sz="1700" b="0" kern="1200" dirty="0" smtClean="0">
              <a:latin typeface="+mn-ea"/>
              <a:ea typeface="+mn-ea"/>
            </a:rPr>
            <a:t>的个人申明签</a:t>
          </a:r>
          <a:r>
            <a:rPr lang="zh-CN" altLang="en-US" sz="1700" b="0" kern="1200" dirty="0" smtClean="0">
              <a:latin typeface="+mn-ea"/>
              <a:ea typeface="+mn-ea"/>
            </a:rPr>
            <a:t>名</a:t>
          </a:r>
          <a:r>
            <a:rPr lang="zh-CN" sz="1700" b="0" kern="1200" dirty="0" smtClean="0">
              <a:latin typeface="+mn-ea"/>
              <a:ea typeface="+mn-ea"/>
            </a:rPr>
            <a:t>部分</a:t>
          </a:r>
          <a:r>
            <a:rPr lang="zh-CN" sz="1700" kern="1200" dirty="0" smtClean="0">
              <a:latin typeface="+mn-ea"/>
              <a:ea typeface="+mn-ea"/>
            </a:rPr>
            <a:t>；（</a:t>
          </a:r>
          <a:r>
            <a:rPr lang="en-US" sz="1700" kern="1200" dirty="0" smtClean="0">
              <a:latin typeface="+mn-ea"/>
              <a:ea typeface="+mn-ea"/>
            </a:rPr>
            <a:t>2</a:t>
          </a:r>
          <a:r>
            <a:rPr lang="zh-CN" sz="1700" kern="1200" dirty="0" smtClean="0">
              <a:latin typeface="+mn-ea"/>
              <a:ea typeface="+mn-ea"/>
            </a:rPr>
            <a:t>）   送审代表作复印件及检索证明各</a:t>
          </a:r>
          <a:r>
            <a:rPr lang="en-US" sz="1700" kern="1200" dirty="0" smtClean="0">
              <a:latin typeface="+mn-ea"/>
              <a:ea typeface="+mn-ea"/>
            </a:rPr>
            <a:t>1</a:t>
          </a:r>
          <a:r>
            <a:rPr lang="zh-CN" sz="1700" kern="1200" dirty="0" smtClean="0">
              <a:latin typeface="+mn-ea"/>
              <a:ea typeface="+mn-ea"/>
            </a:rPr>
            <a:t>份</a:t>
          </a:r>
          <a:r>
            <a:rPr lang="zh-CN" altLang="en-US" sz="1700" kern="1200" dirty="0" smtClean="0">
              <a:latin typeface="+mn-ea"/>
              <a:ea typeface="+mn-ea"/>
            </a:rPr>
            <a:t>；</a:t>
          </a:r>
          <a:r>
            <a:rPr lang="zh-CN" sz="1700" kern="1200" dirty="0" smtClean="0">
              <a:latin typeface="+mn-ea"/>
              <a:ea typeface="+mn-ea"/>
            </a:rPr>
            <a:t>（</a:t>
          </a:r>
          <a:r>
            <a:rPr lang="en-US" sz="1700" kern="1200" dirty="0" smtClean="0">
              <a:latin typeface="+mn-ea"/>
              <a:ea typeface="+mn-ea"/>
            </a:rPr>
            <a:t>3</a:t>
          </a:r>
          <a:r>
            <a:rPr lang="zh-CN" sz="1700" kern="1200" dirty="0" smtClean="0">
              <a:latin typeface="+mn-ea"/>
              <a:ea typeface="+mn-ea"/>
            </a:rPr>
            <a:t>）</a:t>
          </a:r>
          <a:r>
            <a:rPr lang="en-US" sz="1700" kern="1200" dirty="0" smtClean="0">
              <a:latin typeface="+mn-ea"/>
              <a:ea typeface="+mn-ea"/>
            </a:rPr>
            <a:t>《</a:t>
          </a:r>
          <a:r>
            <a:rPr lang="zh-CN" sz="1700" kern="1200" dirty="0" smtClean="0">
              <a:latin typeface="+mn-ea"/>
              <a:ea typeface="+mn-ea"/>
            </a:rPr>
            <a:t>委托同行专家鉴定表</a:t>
          </a:r>
          <a:r>
            <a:rPr lang="en-US" sz="1700" kern="1200" dirty="0" smtClean="0">
              <a:latin typeface="+mn-ea"/>
              <a:ea typeface="+mn-ea"/>
            </a:rPr>
            <a:t>》1</a:t>
          </a:r>
          <a:r>
            <a:rPr lang="zh-CN" sz="1700" kern="1200" dirty="0" smtClean="0">
              <a:latin typeface="+mn-ea"/>
              <a:ea typeface="+mn-ea"/>
            </a:rPr>
            <a:t>份，个人信息填</a:t>
          </a:r>
          <a:r>
            <a:rPr lang="en-US" altLang="zh-CN" sz="1700" kern="1200" dirty="0" smtClean="0">
              <a:latin typeface="+mn-ea"/>
              <a:ea typeface="+mn-ea"/>
            </a:rPr>
            <a:t>  </a:t>
          </a:r>
          <a:r>
            <a:rPr lang="zh-CN" sz="1700" kern="1200" dirty="0" smtClean="0">
              <a:latin typeface="+mn-ea"/>
              <a:ea typeface="+mn-ea"/>
            </a:rPr>
            <a:t>写完整</a:t>
          </a:r>
          <a:r>
            <a:rPr lang="zh-CN" altLang="en-US" sz="1700" kern="1200" dirty="0" smtClean="0">
              <a:latin typeface="+mn-ea"/>
              <a:ea typeface="+mn-ea"/>
            </a:rPr>
            <a:t>后</a:t>
          </a:r>
          <a:r>
            <a:rPr lang="zh-CN" sz="1700" kern="1200" dirty="0" smtClean="0">
              <a:latin typeface="+mn-ea"/>
              <a:ea typeface="+mn-ea"/>
            </a:rPr>
            <a:t>提交</a:t>
          </a:r>
          <a:r>
            <a:rPr lang="zh-CN" sz="1700" b="1" kern="1200" dirty="0" smtClean="0">
              <a:solidFill>
                <a:srgbClr val="FF0000"/>
              </a:solidFill>
              <a:latin typeface="+mn-ea"/>
              <a:ea typeface="+mn-ea"/>
            </a:rPr>
            <a:t>电子版</a:t>
          </a:r>
          <a:r>
            <a:rPr lang="zh-CN" altLang="en-US" sz="1700" kern="1200" dirty="0" smtClean="0">
              <a:latin typeface="+mn-ea"/>
              <a:ea typeface="+mn-ea"/>
            </a:rPr>
            <a:t>至单位汇总</a:t>
          </a:r>
          <a:r>
            <a:rPr lang="zh-CN" sz="1700" kern="1200" dirty="0" smtClean="0">
              <a:latin typeface="+mn-ea"/>
              <a:ea typeface="+mn-ea"/>
            </a:rPr>
            <a:t>；</a:t>
          </a:r>
          <a:endParaRPr lang="zh-CN" sz="1700" kern="1200" dirty="0">
            <a:latin typeface="+mn-ea"/>
            <a:ea typeface="+mn-ea"/>
          </a:endParaRPr>
        </a:p>
      </dsp:txBody>
      <dsp:txXfrm>
        <a:off x="5696480" y="1049680"/>
        <a:ext cx="4996867" cy="26599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6BDEA-5894-4C9B-9B59-AD4226587ED3}">
      <dsp:nvSpPr>
        <dsp:cNvPr id="0" name=""/>
        <dsp:cNvSpPr/>
      </dsp:nvSpPr>
      <dsp:spPr>
        <a:xfrm>
          <a:off x="0" y="1064"/>
          <a:ext cx="11327905" cy="0"/>
        </a:xfrm>
        <a:prstGeom prst="line">
          <a:avLst/>
        </a:prstGeom>
        <a:gradFill rotWithShape="0">
          <a:gsLst>
            <a:gs pos="0">
              <a:schemeClr val="accent5">
                <a:shade val="50000"/>
                <a:hueOff val="0"/>
                <a:satOff val="0"/>
                <a:lumOff val="0"/>
                <a:alphaOff val="0"/>
                <a:satMod val="103000"/>
                <a:lumMod val="102000"/>
                <a:tint val="94000"/>
              </a:schemeClr>
            </a:gs>
            <a:gs pos="50000">
              <a:schemeClr val="accent5">
                <a:shade val="50000"/>
                <a:hueOff val="0"/>
                <a:satOff val="0"/>
                <a:lumOff val="0"/>
                <a:alphaOff val="0"/>
                <a:satMod val="110000"/>
                <a:lumMod val="100000"/>
                <a:shade val="100000"/>
              </a:schemeClr>
            </a:gs>
            <a:gs pos="100000">
              <a:schemeClr val="accent5">
                <a:shade val="50000"/>
                <a:hueOff val="0"/>
                <a:satOff val="0"/>
                <a:lumOff val="0"/>
                <a:alphaOff val="0"/>
                <a:lumMod val="99000"/>
                <a:satMod val="120000"/>
                <a:shade val="78000"/>
              </a:schemeClr>
            </a:gs>
          </a:gsLst>
          <a:lin ang="5400000" scaled="0"/>
        </a:gradFill>
        <a:ln w="6350" cap="flat" cmpd="sng" algn="ctr">
          <a:solidFill>
            <a:schemeClr val="accent5">
              <a:shade val="5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50E2D11-FACA-4858-B3FC-598C94EEC5B9}">
      <dsp:nvSpPr>
        <dsp:cNvPr id="0" name=""/>
        <dsp:cNvSpPr/>
      </dsp:nvSpPr>
      <dsp:spPr>
        <a:xfrm>
          <a:off x="0" y="0"/>
          <a:ext cx="11327905" cy="7931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rtl="0">
            <a:lnSpc>
              <a:spcPct val="90000"/>
            </a:lnSpc>
            <a:spcBef>
              <a:spcPct val="0"/>
            </a:spcBef>
            <a:spcAft>
              <a:spcPct val="35000"/>
            </a:spcAft>
          </a:pPr>
          <a:r>
            <a:rPr lang="en-US" sz="3200" b="1" kern="1200" dirty="0" smtClean="0">
              <a:solidFill>
                <a:srgbClr val="0099FF"/>
              </a:solidFill>
              <a:latin typeface="+mn-ea"/>
              <a:ea typeface="+mn-ea"/>
            </a:rPr>
            <a:t>1</a:t>
          </a:r>
          <a:r>
            <a:rPr lang="zh-CN" sz="3200" b="1" kern="1200" dirty="0" smtClean="0">
              <a:solidFill>
                <a:srgbClr val="0099FF"/>
              </a:solidFill>
              <a:latin typeface="+mn-ea"/>
              <a:ea typeface="+mn-ea"/>
            </a:rPr>
            <a:t>、教授会组织及准备：</a:t>
          </a:r>
          <a:endParaRPr lang="zh-CN" sz="3200" kern="1200" dirty="0">
            <a:solidFill>
              <a:srgbClr val="0099FF"/>
            </a:solidFill>
            <a:latin typeface="+mn-ea"/>
            <a:ea typeface="+mn-ea"/>
          </a:endParaRPr>
        </a:p>
      </dsp:txBody>
      <dsp:txXfrm>
        <a:off x="0" y="0"/>
        <a:ext cx="11327905" cy="793131"/>
      </dsp:txXfrm>
    </dsp:sp>
    <dsp:sp modelId="{B71D52C8-6D1F-4FDC-869D-6A57892B328A}">
      <dsp:nvSpPr>
        <dsp:cNvPr id="0" name=""/>
        <dsp:cNvSpPr/>
      </dsp:nvSpPr>
      <dsp:spPr>
        <a:xfrm>
          <a:off x="0" y="794195"/>
          <a:ext cx="11327905" cy="0"/>
        </a:xfrm>
        <a:prstGeom prst="line">
          <a:avLst/>
        </a:prstGeom>
        <a:gradFill rotWithShape="0">
          <a:gsLst>
            <a:gs pos="0">
              <a:schemeClr val="accent5">
                <a:shade val="50000"/>
                <a:hueOff val="160997"/>
                <a:satOff val="-3921"/>
                <a:lumOff val="17158"/>
                <a:alphaOff val="0"/>
                <a:satMod val="103000"/>
                <a:lumMod val="102000"/>
                <a:tint val="94000"/>
              </a:schemeClr>
            </a:gs>
            <a:gs pos="50000">
              <a:schemeClr val="accent5">
                <a:shade val="50000"/>
                <a:hueOff val="160997"/>
                <a:satOff val="-3921"/>
                <a:lumOff val="17158"/>
                <a:alphaOff val="0"/>
                <a:satMod val="110000"/>
                <a:lumMod val="100000"/>
                <a:shade val="100000"/>
              </a:schemeClr>
            </a:gs>
            <a:gs pos="100000">
              <a:schemeClr val="accent5">
                <a:shade val="50000"/>
                <a:hueOff val="160997"/>
                <a:satOff val="-3921"/>
                <a:lumOff val="17158"/>
                <a:alphaOff val="0"/>
                <a:lumMod val="99000"/>
                <a:satMod val="120000"/>
                <a:shade val="78000"/>
              </a:schemeClr>
            </a:gs>
          </a:gsLst>
          <a:lin ang="5400000" scaled="0"/>
        </a:gradFill>
        <a:ln w="6350" cap="flat" cmpd="sng" algn="ctr">
          <a:solidFill>
            <a:schemeClr val="accent5">
              <a:shade val="50000"/>
              <a:hueOff val="160997"/>
              <a:satOff val="-3921"/>
              <a:lumOff val="1715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D81606AD-6B66-4BA3-9DE9-D06837E56135}">
      <dsp:nvSpPr>
        <dsp:cNvPr id="0" name=""/>
        <dsp:cNvSpPr/>
      </dsp:nvSpPr>
      <dsp:spPr>
        <a:xfrm>
          <a:off x="0" y="680239"/>
          <a:ext cx="11327905" cy="6576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zh-CN" altLang="en-US" sz="2400" b="1" kern="1200" dirty="0" smtClean="0">
              <a:solidFill>
                <a:srgbClr val="708AA5"/>
              </a:solidFill>
            </a:rPr>
            <a:t>需上会推荐的对象</a:t>
          </a:r>
          <a:r>
            <a:rPr lang="zh-CN" altLang="en-US" sz="2400" kern="1200" dirty="0" smtClean="0">
              <a:solidFill>
                <a:srgbClr val="708AA5"/>
              </a:solidFill>
            </a:rPr>
            <a:t>：</a:t>
          </a:r>
          <a:r>
            <a:rPr lang="zh-CN" altLang="en-US" sz="2000" kern="1200" dirty="0" smtClean="0"/>
            <a:t>申报</a:t>
          </a:r>
          <a:r>
            <a:rPr lang="zh-CN" altLang="en-US" sz="2400" b="1" kern="1200" dirty="0" smtClean="0">
              <a:solidFill>
                <a:srgbClr val="FF0000"/>
              </a:solidFill>
            </a:rPr>
            <a:t>教学及科研系列</a:t>
          </a:r>
          <a:r>
            <a:rPr lang="zh-CN" altLang="en-US" sz="2000" kern="1200" dirty="0" smtClean="0"/>
            <a:t>高级（代表作送审已通过）及中级职务人员</a:t>
          </a:r>
          <a:endParaRPr lang="zh-CN" altLang="en-US" sz="2000" kern="1200" dirty="0"/>
        </a:p>
      </dsp:txBody>
      <dsp:txXfrm>
        <a:off x="0" y="680239"/>
        <a:ext cx="11327905" cy="657620"/>
      </dsp:txXfrm>
    </dsp:sp>
    <dsp:sp modelId="{B9EE25EF-3827-4281-B9AB-667B74D3C6AB}">
      <dsp:nvSpPr>
        <dsp:cNvPr id="0" name=""/>
        <dsp:cNvSpPr/>
      </dsp:nvSpPr>
      <dsp:spPr>
        <a:xfrm>
          <a:off x="0" y="1451815"/>
          <a:ext cx="11327905" cy="0"/>
        </a:xfrm>
        <a:prstGeom prst="line">
          <a:avLst/>
        </a:prstGeom>
        <a:gradFill rotWithShape="0">
          <a:gsLst>
            <a:gs pos="0">
              <a:schemeClr val="accent5">
                <a:shade val="50000"/>
                <a:hueOff val="321995"/>
                <a:satOff val="-7842"/>
                <a:lumOff val="34317"/>
                <a:alphaOff val="0"/>
                <a:satMod val="103000"/>
                <a:lumMod val="102000"/>
                <a:tint val="94000"/>
              </a:schemeClr>
            </a:gs>
            <a:gs pos="50000">
              <a:schemeClr val="accent5">
                <a:shade val="50000"/>
                <a:hueOff val="321995"/>
                <a:satOff val="-7842"/>
                <a:lumOff val="34317"/>
                <a:alphaOff val="0"/>
                <a:satMod val="110000"/>
                <a:lumMod val="100000"/>
                <a:shade val="100000"/>
              </a:schemeClr>
            </a:gs>
            <a:gs pos="100000">
              <a:schemeClr val="accent5">
                <a:shade val="50000"/>
                <a:hueOff val="321995"/>
                <a:satOff val="-7842"/>
                <a:lumOff val="34317"/>
                <a:alphaOff val="0"/>
                <a:lumMod val="99000"/>
                <a:satMod val="120000"/>
                <a:shade val="78000"/>
              </a:schemeClr>
            </a:gs>
          </a:gsLst>
          <a:lin ang="5400000" scaled="0"/>
        </a:gradFill>
        <a:ln w="6350" cap="flat" cmpd="sng" algn="ctr">
          <a:solidFill>
            <a:schemeClr val="accent5">
              <a:shade val="50000"/>
              <a:hueOff val="321995"/>
              <a:satOff val="-7842"/>
              <a:lumOff val="3431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8FAB81C-E5B9-4EA1-94BF-EC86A8745788}">
      <dsp:nvSpPr>
        <dsp:cNvPr id="0" name=""/>
        <dsp:cNvSpPr/>
      </dsp:nvSpPr>
      <dsp:spPr>
        <a:xfrm>
          <a:off x="0" y="1450035"/>
          <a:ext cx="11327905" cy="962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zh-CN" altLang="en-US" sz="2400" b="1" kern="1200" dirty="0" smtClean="0">
              <a:solidFill>
                <a:srgbClr val="708AA5"/>
              </a:solidFill>
            </a:rPr>
            <a:t>参会人员：</a:t>
          </a:r>
          <a:r>
            <a:rPr lang="zh-CN" altLang="en-US" sz="2000" kern="1200" dirty="0" smtClean="0"/>
            <a:t>学院正式在岗在编的教学及科研系列正高级职称人员，不含已退休、外聘、  特聘及目   前还长期在国外或境外进修人员；</a:t>
          </a:r>
          <a:endParaRPr lang="zh-CN" altLang="en-US" sz="2000" kern="1200" dirty="0"/>
        </a:p>
      </dsp:txBody>
      <dsp:txXfrm>
        <a:off x="0" y="1450035"/>
        <a:ext cx="11327905" cy="962114"/>
      </dsp:txXfrm>
    </dsp:sp>
    <dsp:sp modelId="{461D7692-5962-48BC-9541-887359490C82}">
      <dsp:nvSpPr>
        <dsp:cNvPr id="0" name=""/>
        <dsp:cNvSpPr/>
      </dsp:nvSpPr>
      <dsp:spPr>
        <a:xfrm>
          <a:off x="0" y="2413930"/>
          <a:ext cx="11327905" cy="0"/>
        </a:xfrm>
        <a:prstGeom prst="line">
          <a:avLst/>
        </a:prstGeom>
        <a:gradFill rotWithShape="0">
          <a:gsLst>
            <a:gs pos="0">
              <a:schemeClr val="accent5">
                <a:shade val="50000"/>
                <a:hueOff val="321995"/>
                <a:satOff val="-7842"/>
                <a:lumOff val="34317"/>
                <a:alphaOff val="0"/>
                <a:satMod val="103000"/>
                <a:lumMod val="102000"/>
                <a:tint val="94000"/>
              </a:schemeClr>
            </a:gs>
            <a:gs pos="50000">
              <a:schemeClr val="accent5">
                <a:shade val="50000"/>
                <a:hueOff val="321995"/>
                <a:satOff val="-7842"/>
                <a:lumOff val="34317"/>
                <a:alphaOff val="0"/>
                <a:satMod val="110000"/>
                <a:lumMod val="100000"/>
                <a:shade val="100000"/>
              </a:schemeClr>
            </a:gs>
            <a:gs pos="100000">
              <a:schemeClr val="accent5">
                <a:shade val="50000"/>
                <a:hueOff val="321995"/>
                <a:satOff val="-7842"/>
                <a:lumOff val="34317"/>
                <a:alphaOff val="0"/>
                <a:lumMod val="99000"/>
                <a:satMod val="120000"/>
                <a:shade val="78000"/>
              </a:schemeClr>
            </a:gs>
          </a:gsLst>
          <a:lin ang="5400000" scaled="0"/>
        </a:gradFill>
        <a:ln w="6350" cap="flat" cmpd="sng" algn="ctr">
          <a:solidFill>
            <a:schemeClr val="accent5">
              <a:shade val="50000"/>
              <a:hueOff val="321995"/>
              <a:satOff val="-7842"/>
              <a:lumOff val="3431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5DE8BF5-892B-443C-BD62-DC816D1C446A}">
      <dsp:nvSpPr>
        <dsp:cNvPr id="0" name=""/>
        <dsp:cNvSpPr/>
      </dsp:nvSpPr>
      <dsp:spPr>
        <a:xfrm>
          <a:off x="0" y="2413930"/>
          <a:ext cx="11316842" cy="17019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zh-CN" sz="2400" b="1" kern="1200" dirty="0" smtClean="0">
              <a:solidFill>
                <a:srgbClr val="708AA5"/>
              </a:solidFill>
            </a:rPr>
            <a:t>会前准备</a:t>
          </a:r>
          <a:r>
            <a:rPr lang="zh-CN" sz="1700" kern="1200" dirty="0" smtClean="0">
              <a:solidFill>
                <a:srgbClr val="708AA5"/>
              </a:solidFill>
            </a:rPr>
            <a:t>：</a:t>
          </a:r>
          <a:r>
            <a:rPr lang="zh-CN" sz="2000" kern="1200" dirty="0" smtClean="0">
              <a:latin typeface="+mn-ea"/>
              <a:ea typeface="+mn-ea"/>
            </a:rPr>
            <a:t>确定会议时间及地点报校聘任办并通知所有参会人员；通知申报正高级人员作</a:t>
          </a:r>
          <a:r>
            <a:rPr lang="en-US" sz="2000" kern="1200" dirty="0" smtClean="0">
              <a:latin typeface="+mn-ea"/>
              <a:ea typeface="+mn-ea"/>
            </a:rPr>
            <a:t>5-10</a:t>
          </a:r>
          <a:r>
            <a:rPr lang="zh-CN" sz="2000" kern="1200" dirty="0" smtClean="0">
              <a:latin typeface="+mn-ea"/>
              <a:ea typeface="+mn-ea"/>
            </a:rPr>
            <a:t>分钟述职准备；</a:t>
          </a:r>
          <a:r>
            <a:rPr lang="zh-CN" altLang="en-US" sz="2000" kern="1200" dirty="0" smtClean="0">
              <a:latin typeface="+mn-ea"/>
              <a:ea typeface="+mn-ea"/>
            </a:rPr>
            <a:t>会议材料准备：有关文件；</a:t>
          </a:r>
          <a:r>
            <a:rPr lang="zh-CN" sz="2000" kern="1200" dirty="0" smtClean="0">
              <a:latin typeface="+mn-ea"/>
              <a:ea typeface="+mn-ea"/>
            </a:rPr>
            <a:t>所推荐人选的申请表、汇总表（按参会人数准备份数）及所有评审材料</a:t>
          </a:r>
          <a:r>
            <a:rPr lang="zh-CN" sz="1800" kern="1200" dirty="0" smtClean="0">
              <a:latin typeface="+mn-ea"/>
              <a:ea typeface="+mn-ea"/>
            </a:rPr>
            <a:t>；</a:t>
          </a:r>
          <a:r>
            <a:rPr lang="zh-CN" sz="2000" u="sng" kern="1200" dirty="0" smtClean="0">
              <a:latin typeface="+mn-ea"/>
              <a:ea typeface="+mn-ea"/>
            </a:rPr>
            <a:t>代表作专家鉴定结果</a:t>
          </a:r>
          <a:r>
            <a:rPr lang="zh-CN" sz="2000" u="sng" kern="1200" dirty="0" smtClean="0">
              <a:solidFill>
                <a:srgbClr val="FF0000"/>
              </a:solidFill>
              <a:latin typeface="+mn-ea"/>
              <a:ea typeface="+mn-ea"/>
            </a:rPr>
            <a:t>（</a:t>
          </a:r>
          <a:r>
            <a:rPr lang="zh-CN" sz="2000" b="1" u="sng" kern="1200" dirty="0" smtClean="0">
              <a:solidFill>
                <a:srgbClr val="FF0000"/>
              </a:solidFill>
              <a:latin typeface="+mn-ea"/>
              <a:ea typeface="+mn-ea"/>
            </a:rPr>
            <a:t>由聘任办提供</a:t>
          </a:r>
          <a:r>
            <a:rPr lang="en-US" sz="2000" b="1" u="sng" kern="1200" dirty="0" smtClean="0">
              <a:solidFill>
                <a:srgbClr val="FF0000"/>
              </a:solidFill>
              <a:latin typeface="+mn-ea"/>
              <a:ea typeface="+mn-ea"/>
            </a:rPr>
            <a:t>1</a:t>
          </a:r>
          <a:r>
            <a:rPr lang="zh-CN" sz="2000" b="1" u="sng" kern="1200" dirty="0" smtClean="0">
              <a:solidFill>
                <a:srgbClr val="FF0000"/>
              </a:solidFill>
              <a:latin typeface="+mn-ea"/>
              <a:ea typeface="+mn-ea"/>
            </a:rPr>
            <a:t>份，不可复印外传，会后需交还聘任办</a:t>
          </a:r>
          <a:r>
            <a:rPr lang="zh-CN" sz="2000" u="sng" kern="1200" dirty="0" smtClean="0">
              <a:solidFill>
                <a:srgbClr val="FF0000"/>
              </a:solidFill>
              <a:latin typeface="+mn-ea"/>
              <a:ea typeface="+mn-ea"/>
            </a:rPr>
            <a:t>）</a:t>
          </a:r>
          <a:r>
            <a:rPr lang="zh-CN" sz="1800" kern="1200" dirty="0" smtClean="0">
              <a:latin typeface="+mn-ea"/>
              <a:ea typeface="+mn-ea"/>
            </a:rPr>
            <a:t>；</a:t>
          </a:r>
          <a:r>
            <a:rPr lang="zh-CN" sz="2000" kern="1200" dirty="0" smtClean="0">
              <a:latin typeface="+mn-ea"/>
              <a:ea typeface="+mn-ea"/>
            </a:rPr>
            <a:t>准备会议表决票、统计票（校聘任办提供统一模板，可自行下载，会后学院留底</a:t>
          </a:r>
          <a:r>
            <a:rPr lang="zh-CN" sz="2000" kern="1200" dirty="0" smtClean="0"/>
            <a:t>保存）；</a:t>
          </a:r>
          <a:endParaRPr lang="zh-CN" sz="2000" kern="1200" dirty="0"/>
        </a:p>
      </dsp:txBody>
      <dsp:txXfrm>
        <a:off x="0" y="2413930"/>
        <a:ext cx="11316842" cy="1701924"/>
      </dsp:txXfrm>
    </dsp:sp>
    <dsp:sp modelId="{E2B864AD-429A-4A92-A7F5-A0A0DE335B89}">
      <dsp:nvSpPr>
        <dsp:cNvPr id="0" name=""/>
        <dsp:cNvSpPr/>
      </dsp:nvSpPr>
      <dsp:spPr>
        <a:xfrm>
          <a:off x="0" y="4115854"/>
          <a:ext cx="11327905" cy="0"/>
        </a:xfrm>
        <a:prstGeom prst="line">
          <a:avLst/>
        </a:prstGeom>
        <a:gradFill rotWithShape="0">
          <a:gsLst>
            <a:gs pos="0">
              <a:schemeClr val="accent5">
                <a:shade val="50000"/>
                <a:hueOff val="160997"/>
                <a:satOff val="-3921"/>
                <a:lumOff val="17158"/>
                <a:alphaOff val="0"/>
                <a:satMod val="103000"/>
                <a:lumMod val="102000"/>
                <a:tint val="94000"/>
              </a:schemeClr>
            </a:gs>
            <a:gs pos="50000">
              <a:schemeClr val="accent5">
                <a:shade val="50000"/>
                <a:hueOff val="160997"/>
                <a:satOff val="-3921"/>
                <a:lumOff val="17158"/>
                <a:alphaOff val="0"/>
                <a:satMod val="110000"/>
                <a:lumMod val="100000"/>
                <a:shade val="100000"/>
              </a:schemeClr>
            </a:gs>
            <a:gs pos="100000">
              <a:schemeClr val="accent5">
                <a:shade val="50000"/>
                <a:hueOff val="160997"/>
                <a:satOff val="-3921"/>
                <a:lumOff val="17158"/>
                <a:alphaOff val="0"/>
                <a:lumMod val="99000"/>
                <a:satMod val="120000"/>
                <a:shade val="78000"/>
              </a:schemeClr>
            </a:gs>
          </a:gsLst>
          <a:lin ang="5400000" scaled="0"/>
        </a:gradFill>
        <a:ln w="6350" cap="flat" cmpd="sng" algn="ctr">
          <a:solidFill>
            <a:schemeClr val="accent5">
              <a:shade val="50000"/>
              <a:hueOff val="160997"/>
              <a:satOff val="-3921"/>
              <a:lumOff val="1715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5B9D4117-3DA0-4CAE-9ABF-C89E4739B2D4}">
      <dsp:nvSpPr>
        <dsp:cNvPr id="0" name=""/>
        <dsp:cNvSpPr/>
      </dsp:nvSpPr>
      <dsp:spPr>
        <a:xfrm>
          <a:off x="0" y="4115854"/>
          <a:ext cx="11316842" cy="1131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zh-CN" sz="2400" b="1" kern="1200" dirty="0" smtClean="0">
              <a:solidFill>
                <a:srgbClr val="708AA5"/>
              </a:solidFill>
            </a:rPr>
            <a:t>会议</a:t>
          </a:r>
          <a:r>
            <a:rPr lang="zh-CN" altLang="en-US" sz="2400" b="1" kern="1200" dirty="0" smtClean="0">
              <a:solidFill>
                <a:srgbClr val="708AA5"/>
              </a:solidFill>
            </a:rPr>
            <a:t>流</a:t>
          </a:r>
          <a:r>
            <a:rPr lang="zh-CN" sz="2400" b="1" kern="1200" dirty="0" smtClean="0">
              <a:solidFill>
                <a:srgbClr val="708AA5"/>
              </a:solidFill>
            </a:rPr>
            <a:t>程：</a:t>
          </a:r>
          <a:r>
            <a:rPr lang="zh-CN" sz="2000" kern="1200" dirty="0" smtClean="0">
              <a:latin typeface="+mn-ea"/>
              <a:ea typeface="+mn-ea"/>
            </a:rPr>
            <a:t>主持人宣布会议开始并对相关情况进行说明</a:t>
          </a:r>
          <a:r>
            <a:rPr lang="en-US" sz="2000" kern="1200" dirty="0" smtClean="0">
              <a:latin typeface="+mn-ea"/>
              <a:ea typeface="+mn-ea"/>
            </a:rPr>
            <a:t>——</a:t>
          </a:r>
          <a:r>
            <a:rPr lang="zh-CN" sz="2000" kern="1200" dirty="0" smtClean="0">
              <a:latin typeface="+mn-ea"/>
              <a:ea typeface="+mn-ea"/>
            </a:rPr>
            <a:t>申报正高级职务人员述职</a:t>
          </a:r>
          <a:r>
            <a:rPr lang="en-US" sz="2000" kern="1200" dirty="0" smtClean="0">
              <a:latin typeface="+mn-ea"/>
              <a:ea typeface="+mn-ea"/>
            </a:rPr>
            <a:t>——</a:t>
          </a:r>
          <a:r>
            <a:rPr lang="zh-CN" sz="2000" kern="1200" dirty="0" smtClean="0">
              <a:latin typeface="+mn-ea"/>
              <a:ea typeface="+mn-ea"/>
            </a:rPr>
            <a:t>学习有关文件</a:t>
          </a:r>
          <a:r>
            <a:rPr lang="en-US" sz="2000" kern="1200" dirty="0" smtClean="0">
              <a:latin typeface="+mn-ea"/>
              <a:ea typeface="+mn-ea"/>
            </a:rPr>
            <a:t>——</a:t>
          </a:r>
          <a:r>
            <a:rPr lang="zh-CN" sz="2000" kern="1200" dirty="0" smtClean="0">
              <a:latin typeface="+mn-ea"/>
              <a:ea typeface="+mn-ea"/>
            </a:rPr>
            <a:t>参会人员评议申报材料</a:t>
          </a:r>
          <a:r>
            <a:rPr lang="en-US" sz="2000" kern="1200" dirty="0" smtClean="0">
              <a:latin typeface="+mn-ea"/>
              <a:ea typeface="+mn-ea"/>
            </a:rPr>
            <a:t>——</a:t>
          </a:r>
          <a:r>
            <a:rPr lang="zh-CN" sz="2000" kern="1200" dirty="0" smtClean="0">
              <a:latin typeface="+mn-ea"/>
              <a:ea typeface="+mn-ea"/>
            </a:rPr>
            <a:t>会议讨论</a:t>
          </a:r>
          <a:r>
            <a:rPr lang="en-US" sz="2000" kern="1200" dirty="0" smtClean="0">
              <a:latin typeface="+mn-ea"/>
              <a:ea typeface="+mn-ea"/>
            </a:rPr>
            <a:t>——</a:t>
          </a:r>
          <a:r>
            <a:rPr lang="zh-CN" sz="2000" kern="1200" dirty="0" smtClean="0">
              <a:latin typeface="+mn-ea"/>
              <a:ea typeface="+mn-ea"/>
            </a:rPr>
            <a:t>会议投票表决。</a:t>
          </a:r>
          <a:endParaRPr lang="zh-CN" sz="2000" kern="1200" dirty="0">
            <a:latin typeface="+mn-ea"/>
            <a:ea typeface="+mn-ea"/>
          </a:endParaRPr>
        </a:p>
      </dsp:txBody>
      <dsp:txXfrm>
        <a:off x="0" y="4115854"/>
        <a:ext cx="11316842" cy="11311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6BDEA-5894-4C9B-9B59-AD4226587ED3}">
      <dsp:nvSpPr>
        <dsp:cNvPr id="0" name=""/>
        <dsp:cNvSpPr/>
      </dsp:nvSpPr>
      <dsp:spPr>
        <a:xfrm>
          <a:off x="0" y="799"/>
          <a:ext cx="11327905" cy="0"/>
        </a:xfrm>
        <a:prstGeom prst="line">
          <a:avLst/>
        </a:prstGeom>
        <a:gradFill rotWithShape="0">
          <a:gsLst>
            <a:gs pos="0">
              <a:schemeClr val="accent5">
                <a:shade val="50000"/>
                <a:hueOff val="0"/>
                <a:satOff val="0"/>
                <a:lumOff val="0"/>
                <a:alphaOff val="0"/>
                <a:satMod val="103000"/>
                <a:lumMod val="102000"/>
                <a:tint val="94000"/>
              </a:schemeClr>
            </a:gs>
            <a:gs pos="50000">
              <a:schemeClr val="accent5">
                <a:shade val="50000"/>
                <a:hueOff val="0"/>
                <a:satOff val="0"/>
                <a:lumOff val="0"/>
                <a:alphaOff val="0"/>
                <a:satMod val="110000"/>
                <a:lumMod val="100000"/>
                <a:shade val="100000"/>
              </a:schemeClr>
            </a:gs>
            <a:gs pos="100000">
              <a:schemeClr val="accent5">
                <a:shade val="50000"/>
                <a:hueOff val="0"/>
                <a:satOff val="0"/>
                <a:lumOff val="0"/>
                <a:alphaOff val="0"/>
                <a:lumMod val="99000"/>
                <a:satMod val="120000"/>
                <a:shade val="78000"/>
              </a:schemeClr>
            </a:gs>
          </a:gsLst>
          <a:lin ang="5400000" scaled="0"/>
        </a:gradFill>
        <a:ln w="6350" cap="flat" cmpd="sng" algn="ctr">
          <a:solidFill>
            <a:schemeClr val="accent5">
              <a:shade val="5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50E2D11-FACA-4858-B3FC-598C94EEC5B9}">
      <dsp:nvSpPr>
        <dsp:cNvPr id="0" name=""/>
        <dsp:cNvSpPr/>
      </dsp:nvSpPr>
      <dsp:spPr>
        <a:xfrm>
          <a:off x="0" y="0"/>
          <a:ext cx="11327905" cy="815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rtl="0">
            <a:lnSpc>
              <a:spcPct val="90000"/>
            </a:lnSpc>
            <a:spcBef>
              <a:spcPct val="0"/>
            </a:spcBef>
            <a:spcAft>
              <a:spcPct val="35000"/>
            </a:spcAft>
          </a:pPr>
          <a:r>
            <a:rPr lang="en-US" altLang="zh-CN" sz="3200" b="1" kern="1200" dirty="0" smtClean="0">
              <a:solidFill>
                <a:srgbClr val="0099FF"/>
              </a:solidFill>
              <a:latin typeface="+mn-ea"/>
            </a:rPr>
            <a:t>2</a:t>
          </a:r>
          <a:r>
            <a:rPr lang="zh-CN" altLang="en-US" sz="3200" b="1" kern="1200" dirty="0" smtClean="0">
              <a:solidFill>
                <a:srgbClr val="0099FF"/>
              </a:solidFill>
              <a:latin typeface="+mn-ea"/>
            </a:rPr>
            <a:t>、单位考核推荐会议：</a:t>
          </a:r>
          <a:endParaRPr lang="zh-CN" sz="3200" kern="1200" dirty="0">
            <a:solidFill>
              <a:srgbClr val="0099FF"/>
            </a:solidFill>
            <a:latin typeface="+mn-ea"/>
            <a:ea typeface="+mn-ea"/>
          </a:endParaRPr>
        </a:p>
      </dsp:txBody>
      <dsp:txXfrm>
        <a:off x="0" y="0"/>
        <a:ext cx="11327905" cy="815518"/>
      </dsp:txXfrm>
    </dsp:sp>
    <dsp:sp modelId="{B71D52C8-6D1F-4FDC-869D-6A57892B328A}">
      <dsp:nvSpPr>
        <dsp:cNvPr id="0" name=""/>
        <dsp:cNvSpPr/>
      </dsp:nvSpPr>
      <dsp:spPr>
        <a:xfrm>
          <a:off x="0" y="816317"/>
          <a:ext cx="11327905" cy="0"/>
        </a:xfrm>
        <a:prstGeom prst="line">
          <a:avLst/>
        </a:prstGeom>
        <a:gradFill rotWithShape="0">
          <a:gsLst>
            <a:gs pos="0">
              <a:schemeClr val="accent5">
                <a:shade val="50000"/>
                <a:hueOff val="160997"/>
                <a:satOff val="-3921"/>
                <a:lumOff val="17158"/>
                <a:alphaOff val="0"/>
                <a:satMod val="103000"/>
                <a:lumMod val="102000"/>
                <a:tint val="94000"/>
              </a:schemeClr>
            </a:gs>
            <a:gs pos="50000">
              <a:schemeClr val="accent5">
                <a:shade val="50000"/>
                <a:hueOff val="160997"/>
                <a:satOff val="-3921"/>
                <a:lumOff val="17158"/>
                <a:alphaOff val="0"/>
                <a:satMod val="110000"/>
                <a:lumMod val="100000"/>
                <a:shade val="100000"/>
              </a:schemeClr>
            </a:gs>
            <a:gs pos="100000">
              <a:schemeClr val="accent5">
                <a:shade val="50000"/>
                <a:hueOff val="160997"/>
                <a:satOff val="-3921"/>
                <a:lumOff val="17158"/>
                <a:alphaOff val="0"/>
                <a:lumMod val="99000"/>
                <a:satMod val="120000"/>
                <a:shade val="78000"/>
              </a:schemeClr>
            </a:gs>
          </a:gsLst>
          <a:lin ang="5400000" scaled="0"/>
        </a:gradFill>
        <a:ln w="6350" cap="flat" cmpd="sng" algn="ctr">
          <a:solidFill>
            <a:schemeClr val="accent5">
              <a:shade val="50000"/>
              <a:hueOff val="160997"/>
              <a:satOff val="-3921"/>
              <a:lumOff val="1715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D81606AD-6B66-4BA3-9DE9-D06837E56135}">
      <dsp:nvSpPr>
        <dsp:cNvPr id="0" name=""/>
        <dsp:cNvSpPr/>
      </dsp:nvSpPr>
      <dsp:spPr>
        <a:xfrm>
          <a:off x="0" y="807675"/>
          <a:ext cx="11327905" cy="791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lang="zh-CN" altLang="en-US" sz="2000" b="1" kern="1200" dirty="0" smtClean="0">
              <a:solidFill>
                <a:srgbClr val="708AA5"/>
              </a:solidFill>
              <a:latin typeface="+mn-ea"/>
              <a:ea typeface="+mn-ea"/>
            </a:rPr>
            <a:t>组建单位考核推荐小组：</a:t>
          </a:r>
          <a:r>
            <a:rPr lang="zh-CN" altLang="en-US" sz="2000" kern="1200" dirty="0" smtClean="0">
              <a:solidFill>
                <a:srgbClr val="553D43"/>
              </a:solidFill>
              <a:latin typeface="+mn-ea"/>
              <a:ea typeface="+mn-ea"/>
            </a:rPr>
            <a:t>考核推荐小组由单位主要负责人、具有正高职称的专家和教师代表组成， 成员数</a:t>
          </a:r>
          <a:r>
            <a:rPr lang="en-US" altLang="zh-CN" sz="2000" kern="1200" dirty="0" smtClean="0">
              <a:solidFill>
                <a:srgbClr val="553D43"/>
              </a:solidFill>
              <a:latin typeface="+mn-ea"/>
              <a:ea typeface="+mn-ea"/>
            </a:rPr>
            <a:t>5-7</a:t>
          </a:r>
          <a:r>
            <a:rPr lang="zh-CN" altLang="en-US" sz="2000" kern="1200" dirty="0" smtClean="0">
              <a:solidFill>
                <a:srgbClr val="553D43"/>
              </a:solidFill>
              <a:latin typeface="+mn-ea"/>
              <a:ea typeface="+mn-ea"/>
            </a:rPr>
            <a:t>人。</a:t>
          </a:r>
          <a:endParaRPr lang="zh-CN" altLang="en-US" sz="2000" kern="1200" dirty="0">
            <a:latin typeface="+mn-ea"/>
            <a:ea typeface="+mn-ea"/>
          </a:endParaRPr>
        </a:p>
      </dsp:txBody>
      <dsp:txXfrm>
        <a:off x="0" y="807675"/>
        <a:ext cx="11327905" cy="791282"/>
      </dsp:txXfrm>
    </dsp:sp>
    <dsp:sp modelId="{B9EE25EF-3827-4281-B9AB-667B74D3C6AB}">
      <dsp:nvSpPr>
        <dsp:cNvPr id="0" name=""/>
        <dsp:cNvSpPr/>
      </dsp:nvSpPr>
      <dsp:spPr>
        <a:xfrm>
          <a:off x="0" y="1607600"/>
          <a:ext cx="11327905" cy="0"/>
        </a:xfrm>
        <a:prstGeom prst="line">
          <a:avLst/>
        </a:prstGeom>
        <a:gradFill rotWithShape="0">
          <a:gsLst>
            <a:gs pos="0">
              <a:schemeClr val="accent5">
                <a:shade val="50000"/>
                <a:hueOff val="321995"/>
                <a:satOff val="-7842"/>
                <a:lumOff val="34317"/>
                <a:alphaOff val="0"/>
                <a:satMod val="103000"/>
                <a:lumMod val="102000"/>
                <a:tint val="94000"/>
              </a:schemeClr>
            </a:gs>
            <a:gs pos="50000">
              <a:schemeClr val="accent5">
                <a:shade val="50000"/>
                <a:hueOff val="321995"/>
                <a:satOff val="-7842"/>
                <a:lumOff val="34317"/>
                <a:alphaOff val="0"/>
                <a:satMod val="110000"/>
                <a:lumMod val="100000"/>
                <a:shade val="100000"/>
              </a:schemeClr>
            </a:gs>
            <a:gs pos="100000">
              <a:schemeClr val="accent5">
                <a:shade val="50000"/>
                <a:hueOff val="321995"/>
                <a:satOff val="-7842"/>
                <a:lumOff val="34317"/>
                <a:alphaOff val="0"/>
                <a:lumMod val="99000"/>
                <a:satMod val="120000"/>
                <a:shade val="78000"/>
              </a:schemeClr>
            </a:gs>
          </a:gsLst>
          <a:lin ang="5400000" scaled="0"/>
        </a:gradFill>
        <a:ln w="6350" cap="flat" cmpd="sng" algn="ctr">
          <a:solidFill>
            <a:schemeClr val="accent5">
              <a:shade val="50000"/>
              <a:hueOff val="321995"/>
              <a:satOff val="-7842"/>
              <a:lumOff val="3431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8FAB81C-E5B9-4EA1-94BF-EC86A8745788}">
      <dsp:nvSpPr>
        <dsp:cNvPr id="0" name=""/>
        <dsp:cNvSpPr/>
      </dsp:nvSpPr>
      <dsp:spPr>
        <a:xfrm>
          <a:off x="0" y="1606188"/>
          <a:ext cx="11316842" cy="9423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lang="zh-CN" altLang="en-US" sz="2000" b="1" kern="1200" dirty="0" smtClean="0">
              <a:solidFill>
                <a:srgbClr val="708AA5"/>
              </a:solidFill>
              <a:latin typeface="微软雅黑" panose="020B0503020204020204" pitchFamily="34" charset="-122"/>
            </a:rPr>
            <a:t>需上会推荐的对象</a:t>
          </a:r>
          <a:r>
            <a:rPr lang="zh-CN" altLang="en-US" sz="2000" kern="1200" dirty="0" smtClean="0">
              <a:solidFill>
                <a:srgbClr val="708AA5"/>
              </a:solidFill>
              <a:latin typeface="微软雅黑" panose="020B0503020204020204" pitchFamily="34" charset="-122"/>
            </a:rPr>
            <a:t>：</a:t>
          </a:r>
          <a:r>
            <a:rPr lang="zh-CN" altLang="en-US" sz="2000" kern="1200" dirty="0" smtClean="0">
              <a:solidFill>
                <a:srgbClr val="553D43"/>
              </a:solidFill>
              <a:latin typeface="微软雅黑" panose="020B0503020204020204" pitchFamily="34" charset="-122"/>
            </a:rPr>
            <a:t>已通过教授会推荐的所有人选及申报实验、思政及教育管理系列高级（已通过代表作送审）及中级职务人员；</a:t>
          </a:r>
          <a:endParaRPr lang="zh-CN" altLang="en-US" sz="2000" kern="1200" dirty="0"/>
        </a:p>
      </dsp:txBody>
      <dsp:txXfrm>
        <a:off x="0" y="1606188"/>
        <a:ext cx="11316842" cy="942337"/>
      </dsp:txXfrm>
    </dsp:sp>
    <dsp:sp modelId="{461D7692-5962-48BC-9541-887359490C82}">
      <dsp:nvSpPr>
        <dsp:cNvPr id="0" name=""/>
        <dsp:cNvSpPr/>
      </dsp:nvSpPr>
      <dsp:spPr>
        <a:xfrm>
          <a:off x="0" y="2549937"/>
          <a:ext cx="11327905" cy="0"/>
        </a:xfrm>
        <a:prstGeom prst="line">
          <a:avLst/>
        </a:prstGeom>
        <a:gradFill rotWithShape="0">
          <a:gsLst>
            <a:gs pos="0">
              <a:schemeClr val="accent5">
                <a:shade val="50000"/>
                <a:hueOff val="321995"/>
                <a:satOff val="-7842"/>
                <a:lumOff val="34317"/>
                <a:alphaOff val="0"/>
                <a:satMod val="103000"/>
                <a:lumMod val="102000"/>
                <a:tint val="94000"/>
              </a:schemeClr>
            </a:gs>
            <a:gs pos="50000">
              <a:schemeClr val="accent5">
                <a:shade val="50000"/>
                <a:hueOff val="321995"/>
                <a:satOff val="-7842"/>
                <a:lumOff val="34317"/>
                <a:alphaOff val="0"/>
                <a:satMod val="110000"/>
                <a:lumMod val="100000"/>
                <a:shade val="100000"/>
              </a:schemeClr>
            </a:gs>
            <a:gs pos="100000">
              <a:schemeClr val="accent5">
                <a:shade val="50000"/>
                <a:hueOff val="321995"/>
                <a:satOff val="-7842"/>
                <a:lumOff val="34317"/>
                <a:alphaOff val="0"/>
                <a:lumMod val="99000"/>
                <a:satMod val="120000"/>
                <a:shade val="78000"/>
              </a:schemeClr>
            </a:gs>
          </a:gsLst>
          <a:lin ang="5400000" scaled="0"/>
        </a:gradFill>
        <a:ln w="6350" cap="flat" cmpd="sng" algn="ctr">
          <a:solidFill>
            <a:schemeClr val="accent5">
              <a:shade val="50000"/>
              <a:hueOff val="321995"/>
              <a:satOff val="-7842"/>
              <a:lumOff val="3431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5DE8BF5-892B-443C-BD62-DC816D1C446A}">
      <dsp:nvSpPr>
        <dsp:cNvPr id="0" name=""/>
        <dsp:cNvSpPr/>
      </dsp:nvSpPr>
      <dsp:spPr>
        <a:xfrm>
          <a:off x="0" y="2549937"/>
          <a:ext cx="11316842" cy="18000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lang="zh-CN" altLang="en-US" sz="2000" b="1" kern="1200" dirty="0" smtClean="0">
              <a:solidFill>
                <a:srgbClr val="708AA5"/>
              </a:solidFill>
              <a:latin typeface="微软雅黑" panose="020B0503020204020204" pitchFamily="34" charset="-122"/>
            </a:rPr>
            <a:t>会前准备</a:t>
          </a:r>
          <a:r>
            <a:rPr lang="zh-CN" altLang="en-US" sz="2000" kern="1200" dirty="0" smtClean="0">
              <a:solidFill>
                <a:srgbClr val="708AA5"/>
              </a:solidFill>
              <a:latin typeface="微软雅黑" panose="020B0503020204020204" pitchFamily="34" charset="-122"/>
            </a:rPr>
            <a:t>：</a:t>
          </a:r>
          <a:r>
            <a:rPr lang="zh-CN" altLang="en-US" sz="2000" kern="1200" dirty="0" smtClean="0">
              <a:solidFill>
                <a:srgbClr val="553D43"/>
              </a:solidFill>
              <a:latin typeface="微软雅黑" panose="020B0503020204020204" pitchFamily="34" charset="-122"/>
            </a:rPr>
            <a:t>确定</a:t>
          </a:r>
          <a:r>
            <a:rPr lang="zh-CN" altLang="en-US" sz="2000" kern="1200" dirty="0" smtClean="0">
              <a:solidFill>
                <a:srgbClr val="553D43"/>
              </a:solidFill>
              <a:latin typeface="微软雅黑" panose="020B0503020204020204" pitchFamily="34" charset="-122"/>
              <a:sym typeface="+mn-ea"/>
            </a:rPr>
            <a:t>会议时间及地点并通知相关参会人员；</a:t>
          </a:r>
          <a:endParaRPr lang="en-US" altLang="zh-CN" sz="2000" kern="1200" dirty="0" smtClean="0">
            <a:solidFill>
              <a:srgbClr val="553D43"/>
            </a:solidFill>
            <a:latin typeface="微软雅黑" panose="020B0503020204020204" pitchFamily="34" charset="-122"/>
            <a:sym typeface="+mn-ea"/>
          </a:endParaRPr>
        </a:p>
        <a:p>
          <a:pPr lvl="0" algn="l" defTabSz="889000" rtl="0">
            <a:lnSpc>
              <a:spcPct val="90000"/>
            </a:lnSpc>
            <a:spcBef>
              <a:spcPct val="0"/>
            </a:spcBef>
            <a:spcAft>
              <a:spcPct val="35000"/>
            </a:spcAft>
          </a:pPr>
          <a:r>
            <a:rPr lang="zh-CN" altLang="en-US" sz="2000" kern="1200" dirty="0" smtClean="0">
              <a:solidFill>
                <a:srgbClr val="553D43"/>
              </a:solidFill>
              <a:latin typeface="微软雅黑" panose="020B0503020204020204" pitchFamily="34" charset="-122"/>
              <a:sym typeface="+mn-ea"/>
            </a:rPr>
            <a:t>         会议材料准备：</a:t>
          </a:r>
          <a:r>
            <a:rPr lang="zh-CN" altLang="en-US" sz="2000" kern="1200" dirty="0" smtClean="0">
              <a:solidFill>
                <a:srgbClr val="553D43"/>
              </a:solidFill>
              <a:latin typeface="微软雅黑" panose="020B0503020204020204" pitchFamily="34" charset="-122"/>
            </a:rPr>
            <a:t>有关文件、所推荐人选的申请表、汇总表（按参会人数准备份数）及所有评审材料；</a:t>
          </a:r>
          <a:r>
            <a:rPr lang="zh-CN" altLang="en-US" sz="2000" u="sng" kern="1200" dirty="0" smtClean="0">
              <a:solidFill>
                <a:srgbClr val="553D43"/>
              </a:solidFill>
              <a:latin typeface="微软雅黑" panose="020B0503020204020204" pitchFamily="34" charset="-122"/>
              <a:sym typeface="+mn-ea"/>
            </a:rPr>
            <a:t>代表作专家鉴定结果（由聘任办提供，不可复印外传，会后需返还聘任办）</a:t>
          </a:r>
          <a:r>
            <a:rPr lang="zh-CN" altLang="en-US" sz="2000" kern="1200" dirty="0" smtClean="0">
              <a:solidFill>
                <a:srgbClr val="553D43"/>
              </a:solidFill>
              <a:latin typeface="微软雅黑" panose="020B0503020204020204" pitchFamily="34" charset="-122"/>
            </a:rPr>
            <a:t>；</a:t>
          </a:r>
          <a:r>
            <a:rPr lang="zh-CN" altLang="en-US" sz="2000" kern="1200" dirty="0" smtClean="0">
              <a:solidFill>
                <a:srgbClr val="553D43"/>
              </a:solidFill>
              <a:latin typeface="微软雅黑" panose="020B0503020204020204" pitchFamily="34" charset="-122"/>
              <a:sym typeface="+mn-ea"/>
            </a:rPr>
            <a:t>准</a:t>
          </a:r>
          <a:r>
            <a:rPr lang="zh-CN" altLang="en-US" sz="2000" kern="1200" dirty="0" smtClean="0">
              <a:solidFill>
                <a:srgbClr val="553D43"/>
              </a:solidFill>
              <a:latin typeface="微软雅黑" panose="020B0503020204020204" pitchFamily="34" charset="-122"/>
            </a:rPr>
            <a:t>备会议表决票、统计票（校聘任办提供</a:t>
          </a:r>
          <a:r>
            <a:rPr lang="zh-CN" altLang="en-US" sz="2000" kern="1200" dirty="0" smtClean="0">
              <a:solidFill>
                <a:srgbClr val="553D43"/>
              </a:solidFill>
              <a:latin typeface="微软雅黑" panose="020B0503020204020204" pitchFamily="34" charset="-122"/>
              <a:sym typeface="+mn-ea"/>
            </a:rPr>
            <a:t>统一</a:t>
          </a:r>
          <a:r>
            <a:rPr lang="zh-CN" altLang="en-US" sz="2000" kern="1200" dirty="0" smtClean="0">
              <a:solidFill>
                <a:srgbClr val="553D43"/>
              </a:solidFill>
              <a:latin typeface="微软雅黑" panose="020B0503020204020204" pitchFamily="34" charset="-122"/>
            </a:rPr>
            <a:t>模板，可自行下载，会后学院留底保存）；</a:t>
          </a:r>
          <a:endParaRPr lang="zh-CN" sz="2000" kern="1200" dirty="0"/>
        </a:p>
      </dsp:txBody>
      <dsp:txXfrm>
        <a:off x="0" y="2549937"/>
        <a:ext cx="11316842" cy="1800019"/>
      </dsp:txXfrm>
    </dsp:sp>
    <dsp:sp modelId="{E2B864AD-429A-4A92-A7F5-A0A0DE335B89}">
      <dsp:nvSpPr>
        <dsp:cNvPr id="0" name=""/>
        <dsp:cNvSpPr/>
      </dsp:nvSpPr>
      <dsp:spPr>
        <a:xfrm>
          <a:off x="0" y="4349957"/>
          <a:ext cx="11327905" cy="0"/>
        </a:xfrm>
        <a:prstGeom prst="line">
          <a:avLst/>
        </a:prstGeom>
        <a:gradFill rotWithShape="0">
          <a:gsLst>
            <a:gs pos="0">
              <a:schemeClr val="accent5">
                <a:shade val="50000"/>
                <a:hueOff val="160997"/>
                <a:satOff val="-3921"/>
                <a:lumOff val="17158"/>
                <a:alphaOff val="0"/>
                <a:satMod val="103000"/>
                <a:lumMod val="102000"/>
                <a:tint val="94000"/>
              </a:schemeClr>
            </a:gs>
            <a:gs pos="50000">
              <a:schemeClr val="accent5">
                <a:shade val="50000"/>
                <a:hueOff val="160997"/>
                <a:satOff val="-3921"/>
                <a:lumOff val="17158"/>
                <a:alphaOff val="0"/>
                <a:satMod val="110000"/>
                <a:lumMod val="100000"/>
                <a:shade val="100000"/>
              </a:schemeClr>
            </a:gs>
            <a:gs pos="100000">
              <a:schemeClr val="accent5">
                <a:shade val="50000"/>
                <a:hueOff val="160997"/>
                <a:satOff val="-3921"/>
                <a:lumOff val="17158"/>
                <a:alphaOff val="0"/>
                <a:lumMod val="99000"/>
                <a:satMod val="120000"/>
                <a:shade val="78000"/>
              </a:schemeClr>
            </a:gs>
          </a:gsLst>
          <a:lin ang="5400000" scaled="0"/>
        </a:gradFill>
        <a:ln w="6350" cap="flat" cmpd="sng" algn="ctr">
          <a:solidFill>
            <a:schemeClr val="accent5">
              <a:shade val="50000"/>
              <a:hueOff val="160997"/>
              <a:satOff val="-3921"/>
              <a:lumOff val="1715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5B9D4117-3DA0-4CAE-9ABF-C89E4739B2D4}">
      <dsp:nvSpPr>
        <dsp:cNvPr id="0" name=""/>
        <dsp:cNvSpPr/>
      </dsp:nvSpPr>
      <dsp:spPr>
        <a:xfrm>
          <a:off x="0" y="4336334"/>
          <a:ext cx="11316842" cy="897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endParaRPr lang="zh-CN" altLang="en-US" sz="2400" kern="1200" dirty="0" smtClean="0">
            <a:solidFill>
              <a:srgbClr val="553D43"/>
            </a:solidFill>
            <a:latin typeface="微软雅黑" panose="020B0503020204020204" pitchFamily="34" charset="-122"/>
          </a:endParaRPr>
        </a:p>
      </dsp:txBody>
      <dsp:txXfrm>
        <a:off x="0" y="4336334"/>
        <a:ext cx="11316842" cy="89728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AF0E7D-385A-447D-863E-7F170D068DD3}">
      <dsp:nvSpPr>
        <dsp:cNvPr id="0" name=""/>
        <dsp:cNvSpPr/>
      </dsp:nvSpPr>
      <dsp:spPr>
        <a:xfrm>
          <a:off x="0" y="363857"/>
          <a:ext cx="11084941" cy="848925"/>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2453" tIns="229108" rIns="862453" bIns="14224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smtClean="0">
              <a:solidFill>
                <a:srgbClr val="553D43"/>
              </a:solidFill>
              <a:latin typeface="+mn-ea"/>
              <a:ea typeface="+mn-ea"/>
            </a:rPr>
            <a:t>任职年限及业绩成果计算时间均截止到</a:t>
          </a:r>
          <a:r>
            <a:rPr lang="en-US" sz="2400" kern="1200" dirty="0" smtClean="0">
              <a:solidFill>
                <a:srgbClr val="FF0000"/>
              </a:solidFill>
              <a:latin typeface="+mn-ea"/>
              <a:ea typeface="+mn-ea"/>
            </a:rPr>
            <a:t>2016</a:t>
          </a:r>
          <a:r>
            <a:rPr lang="zh-CN" sz="2400" kern="1200" dirty="0" smtClean="0">
              <a:solidFill>
                <a:srgbClr val="FF0000"/>
              </a:solidFill>
              <a:latin typeface="+mn-ea"/>
              <a:ea typeface="+mn-ea"/>
            </a:rPr>
            <a:t>年</a:t>
          </a:r>
          <a:r>
            <a:rPr lang="en-US" sz="2400" kern="1200" dirty="0" smtClean="0">
              <a:solidFill>
                <a:srgbClr val="FF0000"/>
              </a:solidFill>
              <a:latin typeface="+mn-ea"/>
              <a:ea typeface="+mn-ea"/>
            </a:rPr>
            <a:t>12</a:t>
          </a:r>
          <a:r>
            <a:rPr lang="zh-CN" sz="2400" kern="1200" dirty="0" smtClean="0">
              <a:solidFill>
                <a:srgbClr val="FF0000"/>
              </a:solidFill>
              <a:latin typeface="+mn-ea"/>
              <a:ea typeface="+mn-ea"/>
            </a:rPr>
            <a:t>月</a:t>
          </a:r>
          <a:r>
            <a:rPr lang="en-US" sz="2400" kern="1200" dirty="0" smtClean="0">
              <a:solidFill>
                <a:srgbClr val="FF0000"/>
              </a:solidFill>
              <a:latin typeface="+mn-ea"/>
              <a:ea typeface="+mn-ea"/>
            </a:rPr>
            <a:t>31</a:t>
          </a:r>
          <a:r>
            <a:rPr lang="zh-CN" sz="2400" kern="1200" dirty="0" smtClean="0">
              <a:solidFill>
                <a:srgbClr val="FF0000"/>
              </a:solidFill>
              <a:latin typeface="+mn-ea"/>
              <a:ea typeface="+mn-ea"/>
            </a:rPr>
            <a:t>日</a:t>
          </a:r>
          <a:r>
            <a:rPr lang="zh-CN" sz="2400" kern="1200" dirty="0" smtClean="0">
              <a:solidFill>
                <a:srgbClr val="553D43"/>
              </a:solidFill>
              <a:latin typeface="+mn-ea"/>
              <a:ea typeface="+mn-ea"/>
            </a:rPr>
            <a:t>。</a:t>
          </a:r>
          <a:endParaRPr lang="zh-CN" sz="2400" kern="1200" dirty="0">
            <a:solidFill>
              <a:srgbClr val="553D43"/>
            </a:solidFill>
            <a:latin typeface="+mn-ea"/>
            <a:ea typeface="+mn-ea"/>
          </a:endParaRPr>
        </a:p>
      </dsp:txBody>
      <dsp:txXfrm>
        <a:off x="0" y="363857"/>
        <a:ext cx="11084941" cy="848925"/>
      </dsp:txXfrm>
    </dsp:sp>
    <dsp:sp modelId="{EBF039AB-4D6F-4178-BE13-377B218FACCE}">
      <dsp:nvSpPr>
        <dsp:cNvPr id="0" name=""/>
        <dsp:cNvSpPr/>
      </dsp:nvSpPr>
      <dsp:spPr>
        <a:xfrm>
          <a:off x="555625" y="22310"/>
          <a:ext cx="2259960" cy="503906"/>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4018" tIns="0" rIns="294018" bIns="0" numCol="1" spcCol="1270" anchor="ctr" anchorCtr="0">
          <a:noAutofit/>
        </a:bodyPr>
        <a:lstStyle/>
        <a:p>
          <a:pPr lvl="0" algn="ctr" defTabSz="1244600" rtl="0">
            <a:lnSpc>
              <a:spcPct val="90000"/>
            </a:lnSpc>
            <a:spcBef>
              <a:spcPct val="0"/>
            </a:spcBef>
            <a:spcAft>
              <a:spcPct val="35000"/>
            </a:spcAft>
          </a:pPr>
          <a:r>
            <a:rPr lang="zh-CN" altLang="en-US" sz="2800" b="1" kern="1200" dirty="0" smtClean="0">
              <a:solidFill>
                <a:srgbClr val="553D43"/>
              </a:solidFill>
            </a:rPr>
            <a:t>任职年限</a:t>
          </a:r>
          <a:endParaRPr lang="zh-CN" altLang="en-US" sz="2800" b="1" kern="1200" dirty="0">
            <a:solidFill>
              <a:srgbClr val="553D43"/>
            </a:solidFill>
          </a:endParaRPr>
        </a:p>
      </dsp:txBody>
      <dsp:txXfrm>
        <a:off x="580224" y="46909"/>
        <a:ext cx="2210762" cy="454708"/>
      </dsp:txXfrm>
    </dsp:sp>
    <dsp:sp modelId="{48B72283-8C25-4624-B79E-3CD98C0BD34C}">
      <dsp:nvSpPr>
        <dsp:cNvPr id="0" name=""/>
        <dsp:cNvSpPr/>
      </dsp:nvSpPr>
      <dsp:spPr>
        <a:xfrm>
          <a:off x="0" y="1564936"/>
          <a:ext cx="11112500" cy="2633399"/>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2453" tIns="229108" rIns="862453" bIns="128016" numCol="1" spcCol="1270" anchor="t" anchorCtr="0">
          <a:noAutofit/>
        </a:bodyPr>
        <a:lstStyle/>
        <a:p>
          <a:pPr marL="171450" lvl="1" indent="-171450" algn="l" defTabSz="800100" rtl="0">
            <a:lnSpc>
              <a:spcPct val="90000"/>
            </a:lnSpc>
            <a:spcBef>
              <a:spcPct val="0"/>
            </a:spcBef>
            <a:spcAft>
              <a:spcPct val="15000"/>
            </a:spcAft>
            <a:buChar char="••"/>
          </a:pPr>
          <a:r>
            <a:rPr lang="zh-CN" altLang="en-US" sz="1800" kern="1200" dirty="0" smtClean="0">
              <a:solidFill>
                <a:srgbClr val="553D43"/>
              </a:solidFill>
              <a:latin typeface="+mn-ea"/>
              <a:ea typeface="+mn-ea"/>
            </a:rPr>
            <a:t> </a:t>
          </a:r>
          <a:r>
            <a:rPr lang="zh-CN" altLang="en-US" sz="1800" b="1" kern="1200" dirty="0" smtClean="0">
              <a:solidFill>
                <a:srgbClr val="553D43"/>
              </a:solidFill>
              <a:latin typeface="+mn-ea"/>
              <a:ea typeface="+mn-ea"/>
            </a:rPr>
            <a:t>聘任条件</a:t>
          </a:r>
          <a:r>
            <a:rPr lang="zh-CN" altLang="en-US" sz="1800" kern="1200" dirty="0" smtClean="0">
              <a:solidFill>
                <a:srgbClr val="553D43"/>
              </a:solidFill>
              <a:latin typeface="+mn-ea"/>
              <a:ea typeface="+mn-ea"/>
            </a:rPr>
            <a:t>按</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福州大学关于印发教师等专业技术职务聘任工作实施方案（试行）的通知</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福大</a:t>
          </a:r>
          <a:r>
            <a:rPr lang="en-US" altLang="zh-CN" sz="1800" kern="1200" dirty="0" smtClean="0">
              <a:solidFill>
                <a:srgbClr val="553D43"/>
              </a:solidFill>
              <a:latin typeface="+mn-ea"/>
              <a:ea typeface="+mn-ea"/>
            </a:rPr>
            <a:t> </a:t>
          </a:r>
          <a:r>
            <a:rPr lang="en-US" sz="1800" kern="1200" dirty="0" smtClean="0">
              <a:solidFill>
                <a:srgbClr val="553D43"/>
              </a:solidFill>
              <a:latin typeface="+mn-ea"/>
              <a:ea typeface="+mn-ea"/>
            </a:rPr>
            <a:t>[2013]83 </a:t>
          </a:r>
          <a:r>
            <a:rPr lang="zh-CN" sz="1800" kern="1200" dirty="0" smtClean="0">
              <a:solidFill>
                <a:srgbClr val="553D43"/>
              </a:solidFill>
              <a:latin typeface="+mn-ea"/>
              <a:ea typeface="+mn-ea"/>
            </a:rPr>
            <a:t>号）</a:t>
          </a:r>
          <a:r>
            <a:rPr lang="zh-CN" altLang="en-US" sz="1800" kern="1200" dirty="0" smtClean="0">
              <a:solidFill>
                <a:srgbClr val="553D43"/>
              </a:solidFill>
              <a:latin typeface="+mn-ea"/>
              <a:ea typeface="+mn-ea"/>
            </a:rPr>
            <a:t>、</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福州大学核心学术期刊目录及相关规定（</a:t>
          </a:r>
          <a:r>
            <a:rPr lang="en-US" sz="1800" kern="1200" dirty="0" smtClean="0">
              <a:solidFill>
                <a:srgbClr val="553D43"/>
              </a:solidFill>
              <a:latin typeface="+mn-ea"/>
              <a:ea typeface="+mn-ea"/>
            </a:rPr>
            <a:t>2013 </a:t>
          </a:r>
          <a:r>
            <a:rPr lang="zh-CN" sz="1800" kern="1200" dirty="0" smtClean="0">
              <a:solidFill>
                <a:srgbClr val="553D43"/>
              </a:solidFill>
              <a:latin typeface="+mn-ea"/>
              <a:ea typeface="+mn-ea"/>
            </a:rPr>
            <a:t>版）</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（福大人</a:t>
          </a:r>
          <a:r>
            <a:rPr lang="en-US" sz="1800" kern="1200" dirty="0" smtClean="0">
              <a:solidFill>
                <a:srgbClr val="553D43"/>
              </a:solidFill>
              <a:latin typeface="+mn-ea"/>
              <a:ea typeface="+mn-ea"/>
            </a:rPr>
            <a:t>[2013]156 </a:t>
          </a:r>
          <a:r>
            <a:rPr lang="zh-CN" sz="1800" kern="1200" dirty="0" smtClean="0">
              <a:solidFill>
                <a:srgbClr val="553D43"/>
              </a:solidFill>
              <a:latin typeface="+mn-ea"/>
              <a:ea typeface="+mn-ea"/>
            </a:rPr>
            <a:t>号）</a:t>
          </a:r>
          <a:r>
            <a:rPr lang="zh-CN" altLang="en-US" sz="1800" kern="1200" dirty="0" smtClean="0">
              <a:solidFill>
                <a:srgbClr val="553D43"/>
              </a:solidFill>
              <a:latin typeface="+mn-ea"/>
              <a:ea typeface="+mn-ea"/>
            </a:rPr>
            <a:t>、</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福州大学关于开展</a:t>
          </a:r>
          <a:r>
            <a:rPr lang="en-US" sz="1800" kern="1200" dirty="0" smtClean="0">
              <a:solidFill>
                <a:srgbClr val="553D43"/>
              </a:solidFill>
              <a:latin typeface="+mn-ea"/>
              <a:ea typeface="+mn-ea"/>
            </a:rPr>
            <a:t>2017</a:t>
          </a:r>
          <a:r>
            <a:rPr lang="zh-CN" sz="1800" kern="1200" dirty="0" smtClean="0">
              <a:solidFill>
                <a:srgbClr val="553D43"/>
              </a:solidFill>
              <a:latin typeface="+mn-ea"/>
              <a:ea typeface="+mn-ea"/>
            </a:rPr>
            <a:t>年教师等专业技术职务评聘工作的通知</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（福大职聘</a:t>
          </a:r>
          <a:r>
            <a:rPr lang="en-US" sz="1800" kern="1200" dirty="0" smtClean="0">
              <a:solidFill>
                <a:srgbClr val="553D43"/>
              </a:solidFill>
              <a:latin typeface="+mn-ea"/>
              <a:ea typeface="+mn-ea"/>
            </a:rPr>
            <a:t>[2016]      </a:t>
          </a:r>
          <a:r>
            <a:rPr lang="zh-CN" sz="1800" kern="1200" dirty="0" smtClean="0">
              <a:solidFill>
                <a:srgbClr val="553D43"/>
              </a:solidFill>
              <a:latin typeface="+mn-ea"/>
              <a:ea typeface="+mn-ea"/>
            </a:rPr>
            <a:t>号）</a:t>
          </a:r>
          <a:r>
            <a:rPr lang="zh-CN" altLang="en-US" sz="1800" kern="1200" dirty="0" smtClean="0">
              <a:solidFill>
                <a:srgbClr val="553D43"/>
              </a:solidFill>
              <a:latin typeface="+mn-ea"/>
              <a:ea typeface="+mn-ea"/>
            </a:rPr>
            <a:t>；</a:t>
          </a:r>
          <a:endParaRPr lang="zh-CN" sz="1800" kern="1200" dirty="0">
            <a:solidFill>
              <a:srgbClr val="553D43"/>
            </a:solidFill>
            <a:latin typeface="+mn-ea"/>
            <a:ea typeface="+mn-ea"/>
          </a:endParaRPr>
        </a:p>
        <a:p>
          <a:pPr marL="171450" lvl="1" indent="-171450" algn="l" defTabSz="800100">
            <a:lnSpc>
              <a:spcPct val="90000"/>
            </a:lnSpc>
            <a:spcBef>
              <a:spcPct val="0"/>
            </a:spcBef>
            <a:spcAft>
              <a:spcPct val="15000"/>
            </a:spcAft>
            <a:buChar char="••"/>
          </a:pPr>
          <a:r>
            <a:rPr lang="en-US" altLang="zh-CN" sz="1800" kern="1200" dirty="0" smtClean="0">
              <a:solidFill>
                <a:srgbClr val="553D43"/>
              </a:solidFill>
              <a:latin typeface="+mn-ea"/>
              <a:ea typeface="+mn-ea"/>
            </a:rPr>
            <a:t> </a:t>
          </a:r>
          <a:r>
            <a:rPr lang="zh-CN" sz="1800" b="1" kern="1200" dirty="0" smtClean="0">
              <a:solidFill>
                <a:srgbClr val="553D43"/>
              </a:solidFill>
              <a:latin typeface="+mn-ea"/>
              <a:ea typeface="+mn-ea"/>
            </a:rPr>
            <a:t>聘任程序</a:t>
          </a:r>
          <a:r>
            <a:rPr lang="zh-CN" sz="1800" kern="1200" dirty="0" smtClean="0">
              <a:solidFill>
                <a:srgbClr val="553D43"/>
              </a:solidFill>
              <a:latin typeface="+mn-ea"/>
              <a:ea typeface="+mn-ea"/>
            </a:rPr>
            <a:t>按</a:t>
          </a:r>
          <a:r>
            <a:rPr lang="en-US" sz="1800" kern="1200" dirty="0" smtClean="0">
              <a:solidFill>
                <a:srgbClr val="553D43"/>
              </a:solidFill>
              <a:latin typeface="+mn-ea"/>
              <a:ea typeface="+mn-ea"/>
            </a:rPr>
            <a:t>2017</a:t>
          </a:r>
          <a:r>
            <a:rPr lang="zh-CN" sz="1800" kern="1200" dirty="0" smtClean="0">
              <a:solidFill>
                <a:srgbClr val="553D43"/>
              </a:solidFill>
              <a:latin typeface="+mn-ea"/>
              <a:ea typeface="+mn-ea"/>
            </a:rPr>
            <a:t>年修订的《福州大学教师等专业技术职务聘任工作实施方案》执行。</a:t>
          </a:r>
          <a:endParaRPr lang="zh-CN" sz="1800" kern="1200" dirty="0">
            <a:solidFill>
              <a:srgbClr val="553D43"/>
            </a:solidFill>
            <a:latin typeface="+mn-ea"/>
            <a:ea typeface="+mn-ea"/>
          </a:endParaRPr>
        </a:p>
        <a:p>
          <a:pPr marL="171450" lvl="1" indent="-171450" algn="l" defTabSz="800100" rtl="0">
            <a:lnSpc>
              <a:spcPct val="90000"/>
            </a:lnSpc>
            <a:spcBef>
              <a:spcPct val="0"/>
            </a:spcBef>
            <a:spcAft>
              <a:spcPct val="15000"/>
            </a:spcAft>
            <a:buChar char="••"/>
          </a:pPr>
          <a:endParaRPr lang="zh-CN" altLang="en-US" sz="1800" kern="1200" dirty="0">
            <a:solidFill>
              <a:srgbClr val="553D43"/>
            </a:solidFill>
            <a:latin typeface="+mn-ea"/>
            <a:ea typeface="+mn-ea"/>
          </a:endParaRPr>
        </a:p>
      </dsp:txBody>
      <dsp:txXfrm>
        <a:off x="0" y="1564936"/>
        <a:ext cx="11112500" cy="2633399"/>
      </dsp:txXfrm>
    </dsp:sp>
    <dsp:sp modelId="{D8A6A2BE-13EF-4E85-A397-EC98EE71A32E}">
      <dsp:nvSpPr>
        <dsp:cNvPr id="0" name=""/>
        <dsp:cNvSpPr/>
      </dsp:nvSpPr>
      <dsp:spPr>
        <a:xfrm>
          <a:off x="555625" y="1272182"/>
          <a:ext cx="2303054" cy="455114"/>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4018" tIns="0" rIns="294018" bIns="0" numCol="1" spcCol="1270" anchor="ctr" anchorCtr="0">
          <a:noAutofit/>
        </a:bodyPr>
        <a:lstStyle/>
        <a:p>
          <a:pPr lvl="0" algn="ctr" defTabSz="1244600" rtl="0">
            <a:lnSpc>
              <a:spcPct val="90000"/>
            </a:lnSpc>
            <a:spcBef>
              <a:spcPct val="0"/>
            </a:spcBef>
            <a:spcAft>
              <a:spcPct val="35000"/>
            </a:spcAft>
          </a:pPr>
          <a:r>
            <a:rPr lang="zh-CN" altLang="en-US" sz="2800" b="1" kern="1200" dirty="0" smtClean="0">
              <a:solidFill>
                <a:srgbClr val="553D43"/>
              </a:solidFill>
            </a:rPr>
            <a:t>文件依据</a:t>
          </a:r>
          <a:endParaRPr lang="zh-CN" altLang="en-US" sz="2800" kern="1200" dirty="0">
            <a:solidFill>
              <a:srgbClr val="553D43"/>
            </a:solidFill>
          </a:endParaRPr>
        </a:p>
      </dsp:txBody>
      <dsp:txXfrm>
        <a:off x="577842" y="1294399"/>
        <a:ext cx="2258620" cy="41068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2">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3FD06F-8F77-4B44-8CF7-9B2BC2489D55}" type="datetimeFigureOut">
              <a:rPr lang="zh-CN" altLang="en-US" smtClean="0"/>
              <a:t>2016/12/27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213660-50E6-4F2A-864E-4018A81C69D7}" type="slidenum">
              <a:rPr lang="zh-CN" altLang="en-US" smtClean="0"/>
              <a:t>‹#›</a:t>
            </a:fld>
            <a:endParaRPr lang="zh-CN" altLang="en-US"/>
          </a:p>
        </p:txBody>
      </p:sp>
    </p:spTree>
    <p:extLst>
      <p:ext uri="{BB962C8B-B14F-4D97-AF65-F5344CB8AC3E}">
        <p14:creationId xmlns:p14="http://schemas.microsoft.com/office/powerpoint/2010/main" val="1586609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213660-50E6-4F2A-864E-4018A81C69D7}" type="slidenum">
              <a:rPr lang="zh-CN" altLang="en-US" smtClean="0"/>
              <a:t>14</a:t>
            </a:fld>
            <a:endParaRPr lang="zh-CN" altLang="en-US"/>
          </a:p>
        </p:txBody>
      </p:sp>
    </p:spTree>
    <p:extLst>
      <p:ext uri="{BB962C8B-B14F-4D97-AF65-F5344CB8AC3E}">
        <p14:creationId xmlns:p14="http://schemas.microsoft.com/office/powerpoint/2010/main" val="1135551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1</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2</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3</a:t>
            </a:r>
            <a:endParaRPr lang="zh-CN" altLang="en-US" sz="3600" dirty="0">
              <a:solidFill>
                <a:prstClr val="white"/>
              </a:solidFill>
              <a:latin typeface="Broadway" panose="04040905080B02020502"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1</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2</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3</a:t>
            </a:r>
            <a:endParaRPr lang="zh-CN" altLang="en-US" sz="3600" dirty="0">
              <a:solidFill>
                <a:prstClr val="white"/>
              </a:solidFill>
              <a:latin typeface="Broadway" panose="04040905080B02020502"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1</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5DD524-664C-4773-B70C-2926D2725B72}" type="slidenum">
              <a:rPr lang="zh-CN" altLang="en-US" smtClean="0"/>
              <a:t>‹#›</a:t>
            </a:fld>
            <a:endParaRPr lang="zh-CN" altLang="en-US"/>
          </a:p>
        </p:txBody>
      </p:sp>
      <p:sp>
        <p:nvSpPr>
          <p:cNvPr id="8" name="直角三角形 7"/>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userDrawn="1"/>
        </p:nvSpPr>
        <p:spPr>
          <a:xfrm>
            <a:off x="544871" y="111361"/>
            <a:ext cx="868680" cy="868680"/>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Broadway" panose="04040905080B02020502" pitchFamily="82" charset="0"/>
              </a:rPr>
              <a:t>1</a:t>
            </a:r>
            <a:endParaRPr lang="zh-CN" altLang="en-US" sz="3600" dirty="0">
              <a:latin typeface="Broadway" panose="04040905080B02020502" pitchFamily="82" charset="0"/>
            </a:endParaRPr>
          </a:p>
        </p:txBody>
      </p:sp>
      <p:sp>
        <p:nvSpPr>
          <p:cNvPr id="12" name="直角三角形 11"/>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2</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3</a:t>
            </a:r>
            <a:endParaRPr lang="zh-CN" altLang="en-US" sz="3600" dirty="0">
              <a:solidFill>
                <a:prstClr val="white"/>
              </a:solidFill>
              <a:latin typeface="Broadway" panose="04040905080B02020502"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5DD524-664C-4773-B70C-2926D2725B72}" type="slidenum">
              <a:rPr lang="zh-CN" altLang="en-US" smtClean="0"/>
              <a:t>‹#›</a:t>
            </a:fld>
            <a:endParaRPr lang="zh-CN" altLang="en-US"/>
          </a:p>
        </p:txBody>
      </p:sp>
      <p:sp>
        <p:nvSpPr>
          <p:cNvPr id="5" name="直角三角形 4"/>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userDrawn="1"/>
        </p:nvSpPr>
        <p:spPr>
          <a:xfrm>
            <a:off x="544871" y="111361"/>
            <a:ext cx="868680" cy="868680"/>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Broadway" panose="04040905080B02020502" pitchFamily="82" charset="0"/>
              </a:rPr>
              <a:t>2</a:t>
            </a:r>
            <a:endParaRPr lang="zh-CN" altLang="en-US" sz="3600" dirty="0">
              <a:latin typeface="Broadway" panose="04040905080B02020502" pitchFamily="82" charset="0"/>
            </a:endParaRPr>
          </a:p>
        </p:txBody>
      </p:sp>
      <p:sp>
        <p:nvSpPr>
          <p:cNvPr id="12" name="直角三角形 11"/>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5DD524-664C-4773-B70C-2926D2725B72}" type="slidenum">
              <a:rPr lang="zh-CN" altLang="en-US" smtClean="0"/>
              <a:t>‹#›</a:t>
            </a:fld>
            <a:endParaRPr lang="zh-CN" altLang="en-US"/>
          </a:p>
        </p:txBody>
      </p:sp>
      <p:sp>
        <p:nvSpPr>
          <p:cNvPr id="6" name="直角三角形 5"/>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userDrawn="1"/>
        </p:nvSpPr>
        <p:spPr>
          <a:xfrm>
            <a:off x="544871" y="111361"/>
            <a:ext cx="868680" cy="868680"/>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Broadway" panose="04040905080B02020502" pitchFamily="82" charset="0"/>
              </a:rPr>
              <a:t>3</a:t>
            </a:r>
            <a:endParaRPr lang="zh-CN" altLang="en-US" sz="3600" dirty="0">
              <a:latin typeface="Broadway" panose="04040905080B02020502" pitchFamily="82" charset="0"/>
            </a:endParaRPr>
          </a:p>
        </p:txBody>
      </p:sp>
      <p:sp>
        <p:nvSpPr>
          <p:cNvPr id="10" name="直角三角形 9"/>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5DD524-664C-4773-B70C-2926D2725B72}" type="slidenum">
              <a:rPr lang="zh-CN" altLang="en-US" smtClean="0"/>
              <a:t>‹#›</a:t>
            </a:fld>
            <a:endParaRPr lang="zh-CN" altLang="en-US"/>
          </a:p>
        </p:txBody>
      </p:sp>
      <p:sp>
        <p:nvSpPr>
          <p:cNvPr id="5" name="直角三角形 4"/>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9" name="直角三角形 8"/>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5DD524-664C-4773-B70C-2926D2725B7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2416144-EF6D-40D4-A5E7-4186A879A4AF}" type="datetimeFigureOut">
              <a:rPr lang="zh-CN" altLang="en-US" smtClean="0"/>
              <a:t>2016/12/27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5DD524-664C-4773-B70C-2926D2725B7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416144-EF6D-40D4-A5E7-4186A879A4AF}" type="datetimeFigureOut">
              <a:rPr lang="zh-CN" altLang="en-US" smtClean="0"/>
              <a:t>2016/12/27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5DD524-664C-4773-B70C-2926D2725B7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t>2016/12/27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37.xml"/><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diagramLayout" Target="../diagrams/layout2.xml"/><Relationship Id="rId7" Type="http://schemas.openxmlformats.org/officeDocument/2006/relationships/image" Target="../media/image1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Layout" Target="../slideLayouts/slideLayout13.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等腰三角形 4"/>
          <p:cNvSpPr/>
          <p:nvPr/>
        </p:nvSpPr>
        <p:spPr>
          <a:xfrm rot="10800000">
            <a:off x="4633912" y="0"/>
            <a:ext cx="2924175" cy="733425"/>
          </a:xfrm>
          <a:prstGeom prst="triangle">
            <a:avLst/>
          </a:prstGeom>
          <a:gradFill>
            <a:gsLst>
              <a:gs pos="15000">
                <a:srgbClr val="66BCE7"/>
              </a:gs>
              <a:gs pos="80000">
                <a:schemeClr val="accent1">
                  <a:lumMod val="20000"/>
                  <a:lumOff val="80000"/>
                </a:schemeClr>
              </a:gs>
              <a:gs pos="80000">
                <a:schemeClr val="bg1">
                  <a:shade val="100000"/>
                  <a:satMod val="1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2176195" y="4891712"/>
            <a:ext cx="7839610" cy="1966288"/>
          </a:xfrm>
          <a:prstGeom prst="triangle">
            <a:avLst/>
          </a:prstGeom>
          <a:gradFill>
            <a:gsLst>
              <a:gs pos="15000">
                <a:srgbClr val="66BCE7"/>
              </a:gs>
              <a:gs pos="8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622329" y="2637273"/>
            <a:ext cx="9452863" cy="1200329"/>
          </a:xfrm>
          <a:prstGeom prst="rect">
            <a:avLst/>
          </a:prstGeom>
          <a:noFill/>
        </p:spPr>
        <p:txBody>
          <a:bodyPr wrap="square" rtlCol="0">
            <a:spAutoFit/>
          </a:bodyPr>
          <a:lstStyle/>
          <a:p>
            <a:pPr algn="ctr"/>
            <a:r>
              <a:rPr lang="zh-CN" altLang="en-US" sz="7200" b="1" dirty="0" smtClean="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粗宋简体" panose="03000509000000000000" pitchFamily="65" charset="-122"/>
                <a:ea typeface="方正粗宋简体" panose="03000509000000000000" pitchFamily="65" charset="-122"/>
              </a:rPr>
              <a:t>专业技术职务申报指南</a:t>
            </a:r>
            <a:endParaRPr lang="zh-CN" altLang="en-US" sz="7200" b="1" dirty="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粗宋简体" panose="03000509000000000000" pitchFamily="65" charset="-122"/>
              <a:ea typeface="方正粗宋简体" panose="03000509000000000000" pitchFamily="65" charset="-122"/>
            </a:endParaRPr>
          </a:p>
        </p:txBody>
      </p:sp>
      <p:cxnSp>
        <p:nvCxnSpPr>
          <p:cNvPr id="15" name="直接连接符 14"/>
          <p:cNvCxnSpPr/>
          <p:nvPr/>
        </p:nvCxnSpPr>
        <p:spPr>
          <a:xfrm>
            <a:off x="1622328" y="2637272"/>
            <a:ext cx="8947341"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622330" y="3875194"/>
            <a:ext cx="8947341" cy="0"/>
          </a:xfrm>
          <a:prstGeom prst="line">
            <a:avLst/>
          </a:prstGeom>
          <a:ln w="50800">
            <a:gradFill>
              <a:gsLst>
                <a:gs pos="15000">
                  <a:schemeClr val="bg1"/>
                </a:gs>
                <a:gs pos="80000">
                  <a:srgbClr val="836ECB">
                    <a:alpha val="89000"/>
                  </a:srgb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3976914" y="5443635"/>
            <a:ext cx="4049485" cy="1554480"/>
          </a:xfrm>
          <a:prstGeom prst="rect">
            <a:avLst/>
          </a:prstGeom>
          <a:noFill/>
        </p:spPr>
        <p:txBody>
          <a:bodyPr wrap="square" rtlCol="0">
            <a:spAutoFit/>
          </a:bodyPr>
          <a:lstStyle/>
          <a:p>
            <a:pPr algn="ctr"/>
            <a:r>
              <a:rPr lang="en-US" altLang="zh-CN" sz="9600" dirty="0" smtClean="0">
                <a:solidFill>
                  <a:srgbClr val="C00000"/>
                </a:solidFill>
                <a:latin typeface="Agency FB" panose="020B0503020202020204" pitchFamily="34" charset="0"/>
              </a:rPr>
              <a:t>201</a:t>
            </a:r>
            <a:r>
              <a:rPr lang="en-US" sz="9600" dirty="0" smtClean="0">
                <a:solidFill>
                  <a:srgbClr val="C00000"/>
                </a:solidFill>
                <a:latin typeface="Agency FB" panose="020B0503020202020204" pitchFamily="34" charset="0"/>
              </a:rPr>
              <a:t>7</a:t>
            </a:r>
            <a:endParaRPr lang="en-US" sz="9600" dirty="0">
              <a:solidFill>
                <a:srgbClr val="C00000"/>
              </a:solidFill>
              <a:latin typeface="Agency FB" panose="020B0503020202020204" pitchFamily="34" charset="0"/>
            </a:endParaRPr>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36901" y1="33099" x2="36901" y2="33099"/>
                        <a14:foregroundMark x1="44789" y1="30704" x2="44789" y2="30704"/>
                        <a14:foregroundMark x1="47042" y1="38451" x2="47042" y2="38451"/>
                        <a14:foregroundMark x1="39296" y1="39296" x2="39296" y2="39296"/>
                        <a14:foregroundMark x1="29859" y1="47887" x2="29859" y2="47887"/>
                        <a14:foregroundMark x1="36901" y1="62676" x2="36901" y2="62676"/>
                        <a14:foregroundMark x1="42394" y1="60423" x2="42394" y2="60423"/>
                        <a14:foregroundMark x1="49437" y1="49437" x2="49437" y2="49437"/>
                        <a14:foregroundMark x1="55775" y1="55775" x2="55775" y2="55775"/>
                        <a14:foregroundMark x1="62676" y1="53380" x2="62676" y2="53380"/>
                        <a14:foregroundMark x1="54085" y1="27606" x2="54085" y2="27606"/>
                        <a14:foregroundMark x1="72958" y1="42394" x2="72958" y2="42394"/>
                        <a14:foregroundMark x1="70563" y1="58028" x2="70563" y2="58028"/>
                        <a14:foregroundMark x1="52535" y1="66620" x2="52535" y2="66620"/>
                        <a14:foregroundMark x1="61127" y1="65915" x2="61127" y2="65915"/>
                        <a14:foregroundMark x1="54930" y1="74507" x2="54930" y2="74507"/>
                        <a14:foregroundMark x1="40845" y1="72113" x2="40845" y2="72113"/>
                        <a14:foregroundMark x1="31408" y1="56479" x2="31408" y2="56479"/>
                        <a14:foregroundMark x1="61127" y1="28310" x2="61127" y2="28310"/>
                        <a14:foregroundMark x1="61127" y1="43944" x2="61127" y2="43944"/>
                        <a14:foregroundMark x1="54930" y1="61127" x2="54930" y2="61127"/>
                        <a14:foregroundMark x1="63521" y1="63521" x2="63521" y2="63521"/>
                        <a14:foregroundMark x1="56479" y1="42394" x2="56479" y2="42394"/>
                        <a14:foregroundMark x1="57324" y1="36901" x2="57324" y2="36901"/>
                        <a14:foregroundMark x1="63521" y1="36901" x2="63521" y2="36901"/>
                        <a14:foregroundMark x1="40845" y1="47042" x2="40845" y2="47042"/>
                        <a14:foregroundMark x1="43239" y1="54930" x2="43239" y2="54930"/>
                        <a14:foregroundMark x1="48732" y1="52535" x2="48732" y2="52535"/>
                        <a14:foregroundMark x1="33099" y1="53380" x2="33099" y2="53380"/>
                        <a14:backgroundMark x1="43734" y1="22251" x2="43734" y2="22251"/>
                        <a14:backgroundMark x1="29668" y1="26087" x2="29668" y2="26087"/>
                        <a14:backgroundMark x1="56266" y1="37084" x2="56266" y2="37084"/>
                        <a14:backgroundMark x1="64962" y1="30691" x2="64962" y2="30691"/>
                        <a14:backgroundMark x1="27366" y1="27621" x2="27366" y2="27621"/>
                        <a14:backgroundMark x1="67263" y1="39386" x2="67263" y2="39386"/>
                        <a14:backgroundMark x1="32737" y1="56522" x2="32737" y2="56522"/>
                        <a14:backgroundMark x1="32737" y1="60358" x2="32737" y2="60358"/>
                        <a14:backgroundMark x1="68798" y1="40153" x2="68798" y2="40153"/>
                        <a14:backgroundMark x1="74169" y1="40153" x2="74169" y2="40153"/>
                      </a14:backgroundRemoval>
                    </a14:imgEffect>
                  </a14:imgLayer>
                </a14:imgProps>
              </a:ext>
              <a:ext uri="{28A0092B-C50C-407E-A947-70E740481C1C}">
                <a14:useLocalDpi xmlns:a14="http://schemas.microsoft.com/office/drawing/2010/main" val="0"/>
              </a:ext>
            </a:extLst>
          </a:blip>
          <a:stretch>
            <a:fillRect/>
          </a:stretch>
        </p:blipFill>
        <p:spPr>
          <a:xfrm>
            <a:off x="5283826" y="-1"/>
            <a:ext cx="1624344" cy="1624344"/>
          </a:xfrm>
          <a:prstGeom prst="rect">
            <a:avLst/>
          </a:prstGeom>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4180114" cy="899886"/>
            <a:chOff x="-338667" y="415380"/>
            <a:chExt cx="4064000" cy="674740"/>
          </a:xfrm>
          <a:solidFill>
            <a:srgbClr val="708AA5"/>
          </a:solidFill>
        </p:grpSpPr>
        <p:sp>
          <p:nvSpPr>
            <p:cNvPr id="3" name="矩形 2"/>
            <p:cNvSpPr/>
            <p:nvPr/>
          </p:nvSpPr>
          <p:spPr>
            <a:xfrm>
              <a:off x="-338667" y="415380"/>
              <a:ext cx="4064000" cy="67474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022" y="651420"/>
              <a:ext cx="1155872" cy="438468"/>
            </a:xfrm>
            <a:prstGeom prst="rect">
              <a:avLst/>
            </a:prstGeom>
            <a:solidFill>
              <a:srgbClr val="0099FF"/>
            </a:solidFill>
          </p:spPr>
          <p:txBody>
            <a:bodyPr wrap="none">
              <a:spAutoFit/>
            </a:bodyPr>
            <a:lstStyle/>
            <a:p>
              <a:pPr lvl="0"/>
              <a:r>
                <a:rPr lang="zh-CN" altLang="en-US" sz="3200" b="1" dirty="0" smtClean="0">
                  <a:solidFill>
                    <a:schemeClr val="bg1"/>
                  </a:solidFill>
                </a:rPr>
                <a:t>三、评审会议流程</a:t>
              </a:r>
              <a:endParaRPr lang="zh-CN" altLang="en-US" sz="3200" b="1" dirty="0">
                <a:solidFill>
                  <a:schemeClr val="bg1"/>
                </a:solidFill>
              </a:endParaRPr>
            </a:p>
          </p:txBody>
        </p:sp>
      </p:grpSp>
      <p:graphicFrame>
        <p:nvGraphicFramePr>
          <p:cNvPr id="9" name="图示 8"/>
          <p:cNvGraphicFramePr/>
          <p:nvPr>
            <p:extLst>
              <p:ext uri="{D42A27DB-BD31-4B8C-83A1-F6EECF244321}">
                <p14:modId xmlns:p14="http://schemas.microsoft.com/office/powerpoint/2010/main" val="456386245"/>
              </p:ext>
            </p:extLst>
          </p:nvPr>
        </p:nvGraphicFramePr>
        <p:xfrm>
          <a:off x="327065" y="1225333"/>
          <a:ext cx="11327905" cy="52480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25293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4528457" cy="1094704"/>
            <a:chOff x="0" y="533400"/>
            <a:chExt cx="4064000" cy="820816"/>
          </a:xfrm>
          <a:solidFill>
            <a:srgbClr val="0099FF"/>
          </a:solidFill>
        </p:grpSpPr>
        <p:sp>
          <p:nvSpPr>
            <p:cNvPr id="3" name="矩形 2"/>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022" y="651420"/>
              <a:ext cx="1155872" cy="438468"/>
            </a:xfrm>
            <a:prstGeom prst="rect">
              <a:avLst/>
            </a:prstGeom>
            <a:grpFill/>
          </p:spPr>
          <p:txBody>
            <a:bodyPr wrap="none">
              <a:spAutoFit/>
            </a:bodyPr>
            <a:lstStyle/>
            <a:p>
              <a:pPr lvl="0"/>
              <a:r>
                <a:rPr lang="zh-CN" altLang="en-US" sz="3200" b="1" dirty="0" smtClean="0">
                  <a:solidFill>
                    <a:schemeClr val="bg1"/>
                  </a:solidFill>
                </a:rPr>
                <a:t>三、评审会议流程</a:t>
              </a:r>
              <a:endParaRPr lang="zh-CN" altLang="en-US" sz="3200" b="1" dirty="0">
                <a:solidFill>
                  <a:schemeClr val="bg1"/>
                </a:solidFill>
              </a:endParaRPr>
            </a:p>
          </p:txBody>
        </p:sp>
      </p:grpSp>
      <p:graphicFrame>
        <p:nvGraphicFramePr>
          <p:cNvPr id="9" name="图示 8"/>
          <p:cNvGraphicFramePr/>
          <p:nvPr>
            <p:extLst>
              <p:ext uri="{D42A27DB-BD31-4B8C-83A1-F6EECF244321}">
                <p14:modId xmlns:p14="http://schemas.microsoft.com/office/powerpoint/2010/main" val="898384215"/>
              </p:ext>
            </p:extLst>
          </p:nvPr>
        </p:nvGraphicFramePr>
        <p:xfrm>
          <a:off x="327065" y="1225333"/>
          <a:ext cx="11327905" cy="52480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35429" y="5631543"/>
            <a:ext cx="10377714" cy="707886"/>
          </a:xfrm>
          <a:prstGeom prst="rect">
            <a:avLst/>
          </a:prstGeom>
          <a:noFill/>
        </p:spPr>
        <p:txBody>
          <a:bodyPr wrap="square" rtlCol="0">
            <a:spAutoFit/>
          </a:bodyPr>
          <a:lstStyle/>
          <a:p>
            <a:pPr fontAlgn="base">
              <a:spcBef>
                <a:spcPct val="0"/>
              </a:spcBef>
              <a:spcAft>
                <a:spcPct val="0"/>
              </a:spcAft>
            </a:pPr>
            <a:r>
              <a:rPr lang="zh-CN" altLang="en-US" sz="2000" b="1" dirty="0">
                <a:solidFill>
                  <a:srgbClr val="708AA5"/>
                </a:solidFill>
                <a:latin typeface="微软雅黑" panose="020B0503020204020204" pitchFamily="34" charset="-122"/>
              </a:rPr>
              <a:t>会议流程</a:t>
            </a:r>
            <a:r>
              <a:rPr lang="zh-CN" altLang="en-US" sz="2000" dirty="0">
                <a:solidFill>
                  <a:srgbClr val="708AA5"/>
                </a:solidFill>
                <a:latin typeface="微软雅黑" panose="020B0503020204020204" pitchFamily="34" charset="-122"/>
              </a:rPr>
              <a:t>：</a:t>
            </a:r>
            <a:r>
              <a:rPr lang="zh-CN" altLang="en-US" sz="2000" dirty="0">
                <a:solidFill>
                  <a:srgbClr val="553D43"/>
                </a:solidFill>
                <a:latin typeface="微软雅黑" panose="020B0503020204020204" pitchFamily="34" charset="-122"/>
              </a:rPr>
              <a:t>组长宣布会议开始并对相关情况进行说明</a:t>
            </a:r>
            <a:r>
              <a:rPr lang="en-US" altLang="zh-CN" sz="2000" dirty="0">
                <a:solidFill>
                  <a:srgbClr val="553D43"/>
                </a:solidFill>
                <a:latin typeface="微软雅黑" panose="020B0503020204020204" pitchFamily="34" charset="-122"/>
              </a:rPr>
              <a:t>——</a:t>
            </a:r>
            <a:r>
              <a:rPr lang="zh-CN" altLang="en-US" sz="2000" dirty="0">
                <a:solidFill>
                  <a:srgbClr val="553D43"/>
                </a:solidFill>
                <a:latin typeface="微软雅黑" panose="020B0503020204020204" pitchFamily="34" charset="-122"/>
              </a:rPr>
              <a:t>学习有关文件</a:t>
            </a:r>
            <a:r>
              <a:rPr lang="en-US" altLang="zh-CN" sz="2000" dirty="0">
                <a:solidFill>
                  <a:srgbClr val="553D43"/>
                </a:solidFill>
                <a:latin typeface="微软雅黑" panose="020B0503020204020204" pitchFamily="34" charset="-122"/>
              </a:rPr>
              <a:t>——</a:t>
            </a:r>
            <a:r>
              <a:rPr lang="zh-CN" altLang="en-US" sz="2000" dirty="0">
                <a:solidFill>
                  <a:srgbClr val="553D43"/>
                </a:solidFill>
                <a:latin typeface="微软雅黑" panose="020B0503020204020204" pitchFamily="34" charset="-122"/>
              </a:rPr>
              <a:t>参会人员综合评议申报人员</a:t>
            </a:r>
            <a:r>
              <a:rPr lang="en-US" altLang="zh-CN" sz="2000" dirty="0">
                <a:solidFill>
                  <a:srgbClr val="553D43"/>
                </a:solidFill>
                <a:latin typeface="微软雅黑" panose="020B0503020204020204" pitchFamily="34" charset="-122"/>
              </a:rPr>
              <a:t>——</a:t>
            </a:r>
            <a:r>
              <a:rPr lang="zh-CN" altLang="en-US" sz="2000" dirty="0">
                <a:solidFill>
                  <a:srgbClr val="553D43"/>
                </a:solidFill>
                <a:latin typeface="微软雅黑" panose="020B0503020204020204" pitchFamily="34" charset="-122"/>
              </a:rPr>
              <a:t>会议讨论</a:t>
            </a:r>
            <a:r>
              <a:rPr lang="en-US" altLang="zh-CN" sz="2000" dirty="0">
                <a:solidFill>
                  <a:srgbClr val="553D43"/>
                </a:solidFill>
                <a:latin typeface="微软雅黑" panose="020B0503020204020204" pitchFamily="34" charset="-122"/>
              </a:rPr>
              <a:t>——</a:t>
            </a:r>
            <a:r>
              <a:rPr lang="zh-CN" altLang="en-US" sz="2000" dirty="0">
                <a:solidFill>
                  <a:srgbClr val="553D43"/>
                </a:solidFill>
                <a:latin typeface="微软雅黑" panose="020B0503020204020204" pitchFamily="34" charset="-122"/>
              </a:rPr>
              <a:t>会议投票表决。</a:t>
            </a:r>
          </a:p>
        </p:txBody>
      </p:sp>
    </p:spTree>
    <p:extLst>
      <p:ext uri="{BB962C8B-B14F-4D97-AF65-F5344CB8AC3E}">
        <p14:creationId xmlns:p14="http://schemas.microsoft.com/office/powerpoint/2010/main" val="42440931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0485" name="矩形 12"/>
          <p:cNvSpPr>
            <a:spLocks noChangeArrowheads="1"/>
          </p:cNvSpPr>
          <p:nvPr/>
        </p:nvSpPr>
        <p:spPr bwMode="auto">
          <a:xfrm>
            <a:off x="122992" y="550990"/>
            <a:ext cx="3434080" cy="614538"/>
          </a:xfrm>
          <a:prstGeom prst="rect">
            <a:avLst/>
          </a:prstGeom>
          <a:noFill/>
          <a:ln w="9525">
            <a:noFill/>
            <a:miter lim="800000"/>
          </a:ln>
        </p:spPr>
        <p:txBody>
          <a:bodyPr wrap="none">
            <a:spAutoFit/>
          </a:bodyPr>
          <a:lstStyle/>
          <a:p>
            <a:pPr fontAlgn="base">
              <a:spcBef>
                <a:spcPct val="0"/>
              </a:spcBef>
              <a:spcAft>
                <a:spcPct val="0"/>
              </a:spcAft>
            </a:pPr>
            <a:r>
              <a:rPr lang="zh-CN" altLang="en-US" sz="3200" b="1" dirty="0">
                <a:solidFill>
                  <a:prstClr val="white"/>
                </a:solidFill>
              </a:rPr>
              <a:t>三、评审会议流程</a:t>
            </a:r>
          </a:p>
        </p:txBody>
      </p:sp>
      <p:sp>
        <p:nvSpPr>
          <p:cNvPr id="2" name="文本框 1"/>
          <p:cNvSpPr txBox="1"/>
          <p:nvPr/>
        </p:nvSpPr>
        <p:spPr>
          <a:xfrm>
            <a:off x="247650" y="1463038"/>
            <a:ext cx="10356850" cy="523220"/>
          </a:xfrm>
          <a:prstGeom prst="rect">
            <a:avLst/>
          </a:prstGeom>
          <a:noFill/>
        </p:spPr>
        <p:txBody>
          <a:bodyPr wrap="square" rtlCol="0">
            <a:spAutoFit/>
          </a:bodyPr>
          <a:lstStyle/>
          <a:p>
            <a:pPr algn="ctr" fontAlgn="base">
              <a:spcBef>
                <a:spcPct val="0"/>
              </a:spcBef>
              <a:spcAft>
                <a:spcPct val="0"/>
              </a:spcAft>
            </a:pPr>
            <a:r>
              <a:rPr lang="en-US" altLang="zh-CN" sz="2800" dirty="0">
                <a:solidFill>
                  <a:srgbClr val="0099FF"/>
                </a:solidFill>
                <a:latin typeface="+mn-ea"/>
              </a:rPr>
              <a:t>3</a:t>
            </a:r>
            <a:r>
              <a:rPr lang="zh-CN" altLang="en-US" sz="2800" dirty="0" smtClean="0">
                <a:solidFill>
                  <a:srgbClr val="0099FF"/>
                </a:solidFill>
                <a:latin typeface="+mn-ea"/>
              </a:rPr>
              <a:t>、</a:t>
            </a:r>
            <a:r>
              <a:rPr lang="zh-CN" altLang="en-US" sz="2800" b="1" dirty="0" smtClean="0">
                <a:solidFill>
                  <a:srgbClr val="0099FF"/>
                </a:solidFill>
                <a:latin typeface="+mn-ea"/>
              </a:rPr>
              <a:t>学院</a:t>
            </a:r>
            <a:r>
              <a:rPr lang="zh-CN" altLang="en-US" sz="2800" b="1" dirty="0">
                <a:solidFill>
                  <a:srgbClr val="0099FF"/>
                </a:solidFill>
                <a:latin typeface="+mn-ea"/>
              </a:rPr>
              <a:t>（单位）评审会议完成后需报送至聘任办的材料：</a:t>
            </a:r>
          </a:p>
        </p:txBody>
      </p:sp>
      <p:sp>
        <p:nvSpPr>
          <p:cNvPr id="3" name="文本框 2"/>
          <p:cNvSpPr txBox="1"/>
          <p:nvPr/>
        </p:nvSpPr>
        <p:spPr>
          <a:xfrm>
            <a:off x="327025" y="2150110"/>
            <a:ext cx="11243310" cy="3945696"/>
          </a:xfrm>
          <a:prstGeom prst="rect">
            <a:avLst/>
          </a:prstGeom>
          <a:noFill/>
        </p:spPr>
        <p:txBody>
          <a:bodyPr wrap="square" rtlCol="0">
            <a:spAutoFit/>
          </a:bodyPr>
          <a:lstStyle/>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单位</a:t>
            </a:r>
            <a:r>
              <a:rPr lang="zh-CN" altLang="en-US" sz="2400" dirty="0">
                <a:solidFill>
                  <a:srgbClr val="553D43"/>
                </a:solidFill>
                <a:latin typeface="微软雅黑" panose="020B0503020204020204" pitchFamily="34" charset="-122"/>
              </a:rPr>
              <a:t>考核推荐小组成员名单；</a:t>
            </a:r>
          </a:p>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各单位</a:t>
            </a:r>
            <a:r>
              <a:rPr lang="zh-CN" altLang="en-US" sz="2400" dirty="0">
                <a:solidFill>
                  <a:srgbClr val="553D43"/>
                </a:solidFill>
                <a:latin typeface="微软雅黑" panose="020B0503020204020204" pitchFamily="34" charset="-122"/>
              </a:rPr>
              <a:t>最后所推荐的人选的所有评审材料</a:t>
            </a:r>
            <a:r>
              <a:rPr lang="zh-CN" altLang="en-US" sz="2400" dirty="0" smtClean="0">
                <a:solidFill>
                  <a:srgbClr val="553D43"/>
                </a:solidFill>
                <a:latin typeface="微软雅黑" panose="020B0503020204020204" pitchFamily="34" charset="-122"/>
              </a:rPr>
              <a:t>；</a:t>
            </a:r>
            <a:endParaRPr lang="en-US" altLang="zh-CN" sz="2400" dirty="0" smtClean="0">
              <a:solidFill>
                <a:srgbClr val="553D43"/>
              </a:solidFill>
              <a:latin typeface="微软雅黑" panose="020B0503020204020204" pitchFamily="34" charset="-122"/>
            </a:endParaRPr>
          </a:p>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《申请表》</a:t>
            </a:r>
            <a:r>
              <a:rPr lang="zh-CN" altLang="en-US" sz="2400" dirty="0">
                <a:solidFill>
                  <a:srgbClr val="553D43"/>
                </a:solidFill>
                <a:latin typeface="微软雅黑" panose="020B0503020204020204" pitchFamily="34" charset="-122"/>
              </a:rPr>
              <a:t>原件</a:t>
            </a:r>
            <a:r>
              <a:rPr lang="en-US" altLang="zh-CN" sz="2400" dirty="0">
                <a:solidFill>
                  <a:srgbClr val="553D43"/>
                </a:solidFill>
                <a:latin typeface="微软雅黑" panose="020B0503020204020204" pitchFamily="34" charset="-122"/>
              </a:rPr>
              <a:t>2</a:t>
            </a:r>
            <a:r>
              <a:rPr lang="zh-CN" altLang="en-US" sz="2400" dirty="0">
                <a:solidFill>
                  <a:srgbClr val="553D43"/>
                </a:solidFill>
                <a:latin typeface="微软雅黑" panose="020B0503020204020204" pitchFamily="34" charset="-122"/>
              </a:rPr>
              <a:t>份，复印件</a:t>
            </a:r>
            <a:r>
              <a:rPr lang="en-US" altLang="zh-CN" sz="2400" dirty="0">
                <a:solidFill>
                  <a:srgbClr val="553D43"/>
                </a:solidFill>
                <a:latin typeface="微软雅黑" panose="020B0503020204020204" pitchFamily="34" charset="-122"/>
              </a:rPr>
              <a:t>15</a:t>
            </a:r>
            <a:r>
              <a:rPr lang="zh-CN" altLang="en-US" sz="2400" dirty="0">
                <a:solidFill>
                  <a:srgbClr val="553D43"/>
                </a:solidFill>
                <a:latin typeface="微软雅黑" panose="020B0503020204020204" pitchFamily="34" charset="-122"/>
              </a:rPr>
              <a:t>份</a:t>
            </a:r>
            <a:r>
              <a:rPr lang="zh-CN" altLang="en-US" sz="2400" dirty="0">
                <a:solidFill>
                  <a:srgbClr val="553D43"/>
                </a:solidFill>
                <a:latin typeface="微软雅黑" panose="020B0503020204020204" pitchFamily="34" charset="-122"/>
                <a:sym typeface="+mn-ea"/>
              </a:rPr>
              <a:t>（须填</a:t>
            </a:r>
            <a:r>
              <a:rPr lang="zh-CN" altLang="en-US" sz="2400" dirty="0" smtClean="0">
                <a:solidFill>
                  <a:srgbClr val="553D43"/>
                </a:solidFill>
                <a:latin typeface="微软雅黑" panose="020B0503020204020204" pitchFamily="34" charset="-122"/>
                <a:sym typeface="+mn-ea"/>
              </a:rPr>
              <a:t>好“教授会”评议</a:t>
            </a:r>
            <a:r>
              <a:rPr lang="zh-CN" altLang="en-US" sz="2400" dirty="0">
                <a:solidFill>
                  <a:srgbClr val="553D43"/>
                </a:solidFill>
                <a:latin typeface="微软雅黑" panose="020B0503020204020204" pitchFamily="34" charset="-122"/>
                <a:sym typeface="+mn-ea"/>
              </a:rPr>
              <a:t>意见、考核推荐小组推荐意见；）</a:t>
            </a:r>
            <a:endParaRPr lang="zh-CN" altLang="en-US" sz="2400" dirty="0">
              <a:solidFill>
                <a:srgbClr val="553D43"/>
              </a:solidFill>
              <a:latin typeface="微软雅黑" panose="020B0503020204020204" pitchFamily="34" charset="-122"/>
            </a:endParaRPr>
          </a:p>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 </a:t>
            </a:r>
            <a:r>
              <a:rPr lang="zh-CN" altLang="en-US" sz="2400" dirty="0">
                <a:solidFill>
                  <a:srgbClr val="553D43"/>
                </a:solidFill>
                <a:latin typeface="微软雅黑" panose="020B0503020204020204" pitchFamily="34" charset="-122"/>
                <a:sym typeface="+mn-ea"/>
              </a:rPr>
              <a:t>代表作专家鉴定结果（由聘任办提供，不可复印外传，会后原样返还聘任办）</a:t>
            </a:r>
            <a:endParaRPr lang="zh-CN" altLang="en-US" sz="2400" dirty="0">
              <a:solidFill>
                <a:srgbClr val="553D43"/>
              </a:solidFill>
              <a:latin typeface="微软雅黑" panose="020B0503020204020204" pitchFamily="34" charset="-122"/>
            </a:endParaRPr>
          </a:p>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学院</a:t>
            </a:r>
            <a:r>
              <a:rPr lang="zh-CN" altLang="en-US" sz="2400" dirty="0">
                <a:solidFill>
                  <a:srgbClr val="553D43"/>
                </a:solidFill>
                <a:latin typeface="微软雅黑" panose="020B0503020204020204" pitchFamily="34" charset="-122"/>
              </a:rPr>
              <a:t>（单位）正式的单位考核推荐报告</a:t>
            </a:r>
            <a:r>
              <a:rPr lang="en-US" altLang="zh-CN" sz="2400" dirty="0">
                <a:solidFill>
                  <a:srgbClr val="553D43"/>
                </a:solidFill>
                <a:latin typeface="微软雅黑" panose="020B0503020204020204" pitchFamily="34" charset="-122"/>
              </a:rPr>
              <a:t>1</a:t>
            </a:r>
            <a:r>
              <a:rPr lang="zh-CN" altLang="en-US" sz="2400" dirty="0">
                <a:solidFill>
                  <a:srgbClr val="553D43"/>
                </a:solidFill>
                <a:latin typeface="微软雅黑" panose="020B0503020204020204" pitchFamily="34" charset="-122"/>
              </a:rPr>
              <a:t>份（须注明会议时间、与会人员、投票情况及推荐</a:t>
            </a:r>
            <a:r>
              <a:rPr lang="zh-CN" altLang="en-US" sz="2400" dirty="0" smtClean="0">
                <a:solidFill>
                  <a:srgbClr val="553D43"/>
                </a:solidFill>
                <a:latin typeface="微软雅黑" panose="020B0503020204020204" pitchFamily="34" charset="-122"/>
              </a:rPr>
              <a:t>意见、</a:t>
            </a:r>
            <a:r>
              <a:rPr lang="zh-CN" altLang="en-US" sz="2400" dirty="0" smtClean="0">
                <a:solidFill>
                  <a:srgbClr val="FF0000"/>
                </a:solidFill>
                <a:latin typeface="微软雅黑" panose="020B0503020204020204" pitchFamily="34" charset="-122"/>
              </a:rPr>
              <a:t>会后公示结果情况说明</a:t>
            </a:r>
            <a:r>
              <a:rPr lang="zh-CN" altLang="en-US" sz="2400" dirty="0" smtClean="0">
                <a:solidFill>
                  <a:srgbClr val="553D43"/>
                </a:solidFill>
                <a:latin typeface="微软雅黑" panose="020B0503020204020204" pitchFamily="34" charset="-122"/>
              </a:rPr>
              <a:t>， 并由单位</a:t>
            </a:r>
            <a:r>
              <a:rPr lang="zh-CN" altLang="en-US" sz="2400" dirty="0">
                <a:solidFill>
                  <a:srgbClr val="553D43"/>
                </a:solidFill>
                <a:latin typeface="微软雅黑" panose="020B0503020204020204" pitchFamily="34" charset="-122"/>
              </a:rPr>
              <a:t>考核推荐小组负责人</a:t>
            </a:r>
            <a:r>
              <a:rPr lang="zh-CN" altLang="en-US" sz="2400" dirty="0" smtClean="0">
                <a:solidFill>
                  <a:srgbClr val="553D43"/>
                </a:solidFill>
                <a:latin typeface="微软雅黑" panose="020B0503020204020204" pitchFamily="34" charset="-122"/>
              </a:rPr>
              <a:t>签字加盖公章。</a:t>
            </a:r>
            <a:endParaRPr lang="zh-CN" altLang="en-US" sz="2400" dirty="0">
              <a:solidFill>
                <a:srgbClr val="553D43"/>
              </a:solidFill>
              <a:latin typeface="微软雅黑" panose="020B0503020204020204" pitchFamily="34" charset="-122"/>
            </a:endParaRPr>
          </a:p>
          <a:p>
            <a:pPr algn="ctr" fontAlgn="base">
              <a:spcBef>
                <a:spcPct val="0"/>
              </a:spcBef>
              <a:spcAft>
                <a:spcPct val="0"/>
              </a:spcAft>
            </a:pPr>
            <a:endParaRPr lang="zh-CN" altLang="en-US" sz="2000" dirty="0">
              <a:solidFill>
                <a:prstClr val="black"/>
              </a:solidFill>
              <a:latin typeface="微软雅黑" panose="020B0503020204020204" pitchFamily="34" charset="-122"/>
            </a:endParaRPr>
          </a:p>
        </p:txBody>
      </p:sp>
      <p:grpSp>
        <p:nvGrpSpPr>
          <p:cNvPr id="7" name="组合 6"/>
          <p:cNvGrpSpPr/>
          <p:nvPr/>
        </p:nvGrpSpPr>
        <p:grpSpPr>
          <a:xfrm>
            <a:off x="0" y="0"/>
            <a:ext cx="12192000" cy="1094704"/>
            <a:chOff x="0" y="533400"/>
            <a:chExt cx="4064000" cy="820816"/>
          </a:xfrm>
          <a:solidFill>
            <a:srgbClr val="0099FF"/>
          </a:solidFill>
        </p:grpSpPr>
        <p:sp>
          <p:nvSpPr>
            <p:cNvPr id="8" name="矩形 7"/>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三、评审会议流程</a:t>
              </a:r>
              <a:endParaRPr lang="zh-CN" altLang="en-US" sz="4000" b="1" dirty="0">
                <a:solidFill>
                  <a:schemeClr val="bg1"/>
                </a:solidFill>
              </a:endParaRPr>
            </a:p>
          </p:txBody>
        </p:sp>
      </p:grpSp>
      <p:sp>
        <p:nvSpPr>
          <p:cNvPr id="11" name="椭圆 10"/>
          <p:cNvSpPr/>
          <p:nvPr/>
        </p:nvSpPr>
        <p:spPr>
          <a:xfrm>
            <a:off x="10493232" y="485118"/>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 name="图片 9"/>
          <p:cNvPicPr>
            <a:picLocks noChangeAspect="1"/>
          </p:cNvPicPr>
          <p:nvPr/>
        </p:nvPicPr>
        <p:blipFill>
          <a:blip r:embed="rId2" cstate="print">
            <a:extLst>
              <a:ext uri="{BEBA8EAE-BF5A-486C-A8C5-ECC9F3942E4B}">
                <a14:imgProps xmlns:a14="http://schemas.microsoft.com/office/drawing/2010/main">
                  <a14:imgLayer r:embed="rId3">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76911" y="513705"/>
            <a:ext cx="1946775" cy="118753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0485" name="矩形 12"/>
          <p:cNvSpPr>
            <a:spLocks noChangeArrowheads="1"/>
          </p:cNvSpPr>
          <p:nvPr/>
        </p:nvSpPr>
        <p:spPr bwMode="auto">
          <a:xfrm>
            <a:off x="122992" y="550990"/>
            <a:ext cx="3434080" cy="614538"/>
          </a:xfrm>
          <a:prstGeom prst="rect">
            <a:avLst/>
          </a:prstGeom>
          <a:noFill/>
          <a:ln w="9525">
            <a:noFill/>
            <a:miter lim="800000"/>
          </a:ln>
        </p:spPr>
        <p:txBody>
          <a:bodyPr wrap="none">
            <a:spAutoFit/>
          </a:bodyPr>
          <a:lstStyle/>
          <a:p>
            <a:pPr fontAlgn="base">
              <a:spcBef>
                <a:spcPct val="0"/>
              </a:spcBef>
              <a:spcAft>
                <a:spcPct val="0"/>
              </a:spcAft>
            </a:pPr>
            <a:r>
              <a:rPr lang="zh-CN" altLang="en-US" sz="3200" b="1" dirty="0">
                <a:solidFill>
                  <a:prstClr val="white"/>
                </a:solidFill>
              </a:rPr>
              <a:t>三、评审会议流程</a:t>
            </a:r>
          </a:p>
        </p:txBody>
      </p:sp>
      <p:sp>
        <p:nvSpPr>
          <p:cNvPr id="30" name="文本框 29"/>
          <p:cNvSpPr txBox="1"/>
          <p:nvPr/>
        </p:nvSpPr>
        <p:spPr>
          <a:xfrm>
            <a:off x="122992" y="1550039"/>
            <a:ext cx="11648094" cy="4081117"/>
          </a:xfrm>
          <a:prstGeom prst="rect">
            <a:avLst/>
          </a:prstGeom>
          <a:noFill/>
        </p:spPr>
        <p:txBody>
          <a:bodyPr wrap="square" rtlCol="0">
            <a:spAutoFit/>
          </a:bodyPr>
          <a:lstStyle/>
          <a:p>
            <a:pPr fontAlgn="base">
              <a:lnSpc>
                <a:spcPct val="120000"/>
              </a:lnSpc>
              <a:spcBef>
                <a:spcPct val="0"/>
              </a:spcBef>
              <a:spcAft>
                <a:spcPct val="0"/>
              </a:spcAft>
            </a:pPr>
            <a:r>
              <a:rPr lang="zh-CN" altLang="en-US" sz="2800" b="1" dirty="0" smtClean="0">
                <a:solidFill>
                  <a:srgbClr val="708AA5"/>
                </a:solidFill>
                <a:latin typeface="微软雅黑" panose="020B0503020204020204" pitchFamily="34" charset="-122"/>
              </a:rPr>
              <a:t>    </a:t>
            </a:r>
            <a:r>
              <a:rPr lang="en-US" altLang="zh-CN" sz="2800" b="1" dirty="0">
                <a:solidFill>
                  <a:srgbClr val="0099FF"/>
                </a:solidFill>
                <a:latin typeface="+mn-ea"/>
              </a:rPr>
              <a:t>4</a:t>
            </a:r>
            <a:r>
              <a:rPr lang="zh-CN" altLang="en-US" sz="2800" b="1" dirty="0" smtClean="0">
                <a:solidFill>
                  <a:srgbClr val="0099FF"/>
                </a:solidFill>
                <a:latin typeface="+mn-ea"/>
              </a:rPr>
              <a:t>、有关会议的说明：</a:t>
            </a:r>
            <a:endParaRPr lang="zh-CN" altLang="en-US" sz="2800" b="1" dirty="0">
              <a:solidFill>
                <a:srgbClr val="0099FF"/>
              </a:solidFill>
              <a:latin typeface="+mn-ea"/>
            </a:endParaRPr>
          </a:p>
          <a:p>
            <a:pPr fontAlgn="base">
              <a:lnSpc>
                <a:spcPct val="120000"/>
              </a:lnSpc>
              <a:spcBef>
                <a:spcPct val="0"/>
              </a:spcBef>
              <a:spcAft>
                <a:spcPct val="0"/>
              </a:spcAft>
            </a:pPr>
            <a:endParaRPr lang="zh-CN" altLang="en-US" sz="2000" b="1" dirty="0">
              <a:solidFill>
                <a:srgbClr val="0099FF"/>
              </a:solidFill>
              <a:latin typeface="微软雅黑" panose="020B0503020204020204" pitchFamily="34" charset="-122"/>
            </a:endParaRPr>
          </a:p>
          <a:p>
            <a:pPr marL="1257300" lvl="2"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申报</a:t>
            </a:r>
            <a:r>
              <a:rPr lang="zh-CN" altLang="en-US" sz="2400" dirty="0">
                <a:solidFill>
                  <a:srgbClr val="553D43"/>
                </a:solidFill>
                <a:latin typeface="微软雅黑" panose="020B0503020204020204" pitchFamily="34" charset="-122"/>
              </a:rPr>
              <a:t>正高级</a:t>
            </a:r>
            <a:r>
              <a:rPr lang="zh-CN" altLang="en-US" sz="2400" dirty="0" smtClean="0">
                <a:solidFill>
                  <a:srgbClr val="553D43"/>
                </a:solidFill>
                <a:latin typeface="微软雅黑" panose="020B0503020204020204" pitchFamily="34" charset="-122"/>
              </a:rPr>
              <a:t>人员须在</a:t>
            </a:r>
            <a:r>
              <a:rPr lang="zh-CN" altLang="en-US" sz="2400" dirty="0">
                <a:solidFill>
                  <a:srgbClr val="553D43"/>
                </a:solidFill>
                <a:latin typeface="微软雅黑" panose="020B0503020204020204" pitchFamily="34" charset="-122"/>
              </a:rPr>
              <a:t>教授会、学部（系列）会议上作述职报告；</a:t>
            </a:r>
          </a:p>
          <a:p>
            <a:pPr lvl="2" fontAlgn="base">
              <a:lnSpc>
                <a:spcPct val="120000"/>
              </a:lnSpc>
              <a:spcBef>
                <a:spcPct val="0"/>
              </a:spcBef>
              <a:spcAft>
                <a:spcPct val="0"/>
              </a:spcAft>
            </a:pPr>
            <a:endParaRPr lang="zh-CN" altLang="en-US" sz="2400" dirty="0">
              <a:solidFill>
                <a:srgbClr val="553D43"/>
              </a:solidFill>
              <a:latin typeface="微软雅黑" panose="020B0503020204020204" pitchFamily="34" charset="-122"/>
            </a:endParaRPr>
          </a:p>
          <a:p>
            <a:pPr marL="1257300" lvl="2"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如</a:t>
            </a:r>
            <a:r>
              <a:rPr lang="zh-CN" altLang="en-US" sz="2400" dirty="0">
                <a:solidFill>
                  <a:srgbClr val="553D43"/>
                </a:solidFill>
                <a:latin typeface="微软雅黑" panose="020B0503020204020204" pitchFamily="34" charset="-122"/>
              </a:rPr>
              <a:t>有高级职数限制</a:t>
            </a:r>
            <a:r>
              <a:rPr lang="zh-CN" altLang="en-US" sz="2400" dirty="0" smtClean="0">
                <a:solidFill>
                  <a:srgbClr val="553D43"/>
                </a:solidFill>
                <a:latin typeface="微软雅黑" panose="020B0503020204020204" pitchFamily="34" charset="-122"/>
              </a:rPr>
              <a:t>，须在</a:t>
            </a:r>
            <a:r>
              <a:rPr lang="zh-CN" altLang="en-US" sz="2400" dirty="0">
                <a:solidFill>
                  <a:srgbClr val="553D43"/>
                </a:solidFill>
                <a:latin typeface="微软雅黑" panose="020B0503020204020204" pitchFamily="34" charset="-122"/>
              </a:rPr>
              <a:t>学院教授会上进行差额推荐</a:t>
            </a:r>
            <a:r>
              <a:rPr lang="zh-CN" altLang="en-US" sz="2400" dirty="0" smtClean="0">
                <a:solidFill>
                  <a:srgbClr val="553D43"/>
                </a:solidFill>
                <a:latin typeface="微软雅黑" panose="020B0503020204020204" pitchFamily="34" charset="-122"/>
              </a:rPr>
              <a:t>；</a:t>
            </a:r>
            <a:endParaRPr lang="en-US" altLang="zh-CN" sz="2400" dirty="0" smtClean="0">
              <a:solidFill>
                <a:srgbClr val="553D43"/>
              </a:solidFill>
              <a:latin typeface="微软雅黑" panose="020B0503020204020204" pitchFamily="34" charset="-122"/>
            </a:endParaRPr>
          </a:p>
          <a:p>
            <a:pPr marL="1257300" lvl="2" indent="-342900" fontAlgn="base">
              <a:lnSpc>
                <a:spcPct val="120000"/>
              </a:lnSpc>
              <a:spcBef>
                <a:spcPct val="0"/>
              </a:spcBef>
              <a:spcAft>
                <a:spcPct val="0"/>
              </a:spcAft>
              <a:buFont typeface="Wingdings" panose="05000000000000000000" pitchFamily="2" charset="2"/>
              <a:buChar char="n"/>
            </a:pPr>
            <a:endParaRPr lang="en-US" altLang="zh-CN" sz="2400" dirty="0">
              <a:solidFill>
                <a:srgbClr val="553D43"/>
              </a:solidFill>
              <a:latin typeface="微软雅黑" panose="020B0503020204020204" pitchFamily="34" charset="-122"/>
            </a:endParaRPr>
          </a:p>
          <a:p>
            <a:pPr marL="1257300" lvl="2"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出席成员数</a:t>
            </a:r>
            <a:r>
              <a:rPr lang="zh-CN" altLang="en-US" sz="2400" dirty="0" smtClean="0">
                <a:solidFill>
                  <a:srgbClr val="FF0000"/>
                </a:solidFill>
                <a:latin typeface="微软雅黑" panose="020B0503020204020204" pitchFamily="34" charset="-122"/>
              </a:rPr>
              <a:t>超过</a:t>
            </a:r>
            <a:r>
              <a:rPr lang="zh-CN" altLang="en-US" sz="2400" dirty="0" smtClean="0">
                <a:solidFill>
                  <a:srgbClr val="553D43"/>
                </a:solidFill>
                <a:latin typeface="微软雅黑" panose="020B0503020204020204" pitchFamily="34" charset="-122"/>
              </a:rPr>
              <a:t>应到成员数的</a:t>
            </a:r>
            <a:r>
              <a:rPr lang="en-US" altLang="zh-CN" sz="2400" dirty="0" smtClean="0">
                <a:solidFill>
                  <a:srgbClr val="553D43"/>
                </a:solidFill>
                <a:latin typeface="微软雅黑" panose="020B0503020204020204" pitchFamily="34" charset="-122"/>
              </a:rPr>
              <a:t>2/3</a:t>
            </a:r>
            <a:r>
              <a:rPr lang="zh-CN" altLang="en-US" sz="2400" dirty="0" smtClean="0">
                <a:solidFill>
                  <a:srgbClr val="553D43"/>
                </a:solidFill>
                <a:latin typeface="微软雅黑" panose="020B0503020204020204" pitchFamily="34" charset="-122"/>
              </a:rPr>
              <a:t>会议有效，“同意”票数</a:t>
            </a:r>
            <a:r>
              <a:rPr lang="zh-CN" altLang="en-US" sz="2400" dirty="0" smtClean="0">
                <a:solidFill>
                  <a:srgbClr val="FF0000"/>
                </a:solidFill>
                <a:latin typeface="微软雅黑" panose="020B0503020204020204" pitchFamily="34" charset="-122"/>
              </a:rPr>
              <a:t>超过</a:t>
            </a:r>
            <a:r>
              <a:rPr lang="zh-CN" altLang="en-US" sz="2400" dirty="0" smtClean="0">
                <a:solidFill>
                  <a:srgbClr val="553D43"/>
                </a:solidFill>
                <a:latin typeface="微软雅黑" panose="020B0503020204020204" pitchFamily="34" charset="-122"/>
              </a:rPr>
              <a:t>出席成员数的</a:t>
            </a:r>
            <a:r>
              <a:rPr lang="en-US" altLang="zh-CN" sz="2400" dirty="0" smtClean="0">
                <a:solidFill>
                  <a:srgbClr val="553D43"/>
                </a:solidFill>
                <a:latin typeface="微软雅黑" panose="020B0503020204020204" pitchFamily="34" charset="-122"/>
              </a:rPr>
              <a:t>2/3</a:t>
            </a:r>
            <a:r>
              <a:rPr lang="zh-CN" altLang="en-US" sz="2400" dirty="0" smtClean="0">
                <a:solidFill>
                  <a:srgbClr val="553D43"/>
                </a:solidFill>
                <a:latin typeface="微软雅黑" panose="020B0503020204020204" pitchFamily="34" charset="-122"/>
              </a:rPr>
              <a:t>为通过。</a:t>
            </a:r>
            <a:endParaRPr lang="zh-CN" altLang="en-US" sz="2400" dirty="0">
              <a:solidFill>
                <a:srgbClr val="553D43"/>
              </a:solidFill>
              <a:latin typeface="微软雅黑" panose="020B0503020204020204" pitchFamily="34" charset="-122"/>
            </a:endParaRPr>
          </a:p>
          <a:p>
            <a:pPr lvl="2" fontAlgn="base">
              <a:lnSpc>
                <a:spcPct val="120000"/>
              </a:lnSpc>
              <a:spcBef>
                <a:spcPct val="0"/>
              </a:spcBef>
              <a:spcAft>
                <a:spcPct val="0"/>
              </a:spcAft>
            </a:pPr>
            <a:endParaRPr lang="zh-CN" altLang="en-US" sz="2400" dirty="0">
              <a:solidFill>
                <a:srgbClr val="553D43"/>
              </a:solidFill>
              <a:latin typeface="微软雅黑" panose="020B0503020204020204" pitchFamily="34" charset="-122"/>
            </a:endParaRPr>
          </a:p>
        </p:txBody>
      </p:sp>
      <p:grpSp>
        <p:nvGrpSpPr>
          <p:cNvPr id="6" name="组合 5"/>
          <p:cNvGrpSpPr/>
          <p:nvPr/>
        </p:nvGrpSpPr>
        <p:grpSpPr>
          <a:xfrm>
            <a:off x="0" y="0"/>
            <a:ext cx="12192000" cy="1094704"/>
            <a:chOff x="0" y="533400"/>
            <a:chExt cx="4064000" cy="820816"/>
          </a:xfrm>
          <a:solidFill>
            <a:srgbClr val="0099FF"/>
          </a:solidFill>
        </p:grpSpPr>
        <p:sp>
          <p:nvSpPr>
            <p:cNvPr id="7" name="矩形 6"/>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9022" y="651420"/>
              <a:ext cx="1155872" cy="438468"/>
            </a:xfrm>
            <a:prstGeom prst="rect">
              <a:avLst/>
            </a:prstGeom>
            <a:grpFill/>
          </p:spPr>
          <p:txBody>
            <a:bodyPr wrap="none">
              <a:spAutoFit/>
            </a:bodyPr>
            <a:lstStyle/>
            <a:p>
              <a:pPr lvl="0"/>
              <a:r>
                <a:rPr lang="zh-CN" altLang="en-US" sz="3200" b="1" dirty="0" smtClean="0">
                  <a:solidFill>
                    <a:schemeClr val="bg1"/>
                  </a:solidFill>
                </a:rPr>
                <a:t>三、评审会议流程</a:t>
              </a:r>
              <a:endParaRPr lang="zh-CN" altLang="en-US" sz="3200" b="1" dirty="0">
                <a:solidFill>
                  <a:schemeClr val="bg1"/>
                </a:solidFill>
              </a:endParaRPr>
            </a:p>
          </p:txBody>
        </p:sp>
      </p:grpSp>
      <p:sp>
        <p:nvSpPr>
          <p:cNvPr id="9" name="椭圆 8"/>
          <p:cNvSpPr/>
          <p:nvPr/>
        </p:nvSpPr>
        <p:spPr>
          <a:xfrm>
            <a:off x="10493232" y="485118"/>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 name="图片 9"/>
          <p:cNvPicPr>
            <a:picLocks noChangeAspect="1"/>
          </p:cNvPicPr>
          <p:nvPr/>
        </p:nvPicPr>
        <p:blipFill>
          <a:blip r:embed="rId2" cstate="print">
            <a:extLst>
              <a:ext uri="{BEBA8EAE-BF5A-486C-A8C5-ECC9F3942E4B}">
                <a14:imgProps xmlns:a14="http://schemas.microsoft.com/office/drawing/2010/main">
                  <a14:imgLayer r:embed="rId3">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72655" y="513705"/>
            <a:ext cx="1946775" cy="118753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12" name="图示 11"/>
          <p:cNvGraphicFramePr/>
          <p:nvPr>
            <p:extLst>
              <p:ext uri="{D42A27DB-BD31-4B8C-83A1-F6EECF244321}">
                <p14:modId xmlns:p14="http://schemas.microsoft.com/office/powerpoint/2010/main" val="2643126652"/>
              </p:ext>
            </p:extLst>
          </p:nvPr>
        </p:nvGraphicFramePr>
        <p:xfrm>
          <a:off x="495300" y="1447800"/>
          <a:ext cx="11112500" cy="42206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组合 6"/>
          <p:cNvGrpSpPr/>
          <p:nvPr/>
        </p:nvGrpSpPr>
        <p:grpSpPr>
          <a:xfrm>
            <a:off x="0" y="0"/>
            <a:ext cx="6081486" cy="1094704"/>
            <a:chOff x="0" y="533400"/>
            <a:chExt cx="4064000" cy="820816"/>
          </a:xfrm>
          <a:solidFill>
            <a:srgbClr val="708AA5"/>
          </a:solidFill>
        </p:grpSpPr>
        <p:sp>
          <p:nvSpPr>
            <p:cNvPr id="8" name="矩形 7"/>
            <p:cNvSpPr/>
            <p:nvPr/>
          </p:nvSpPr>
          <p:spPr>
            <a:xfrm>
              <a:off x="0" y="533400"/>
              <a:ext cx="4064000" cy="820816"/>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022" y="651420"/>
              <a:ext cx="3314825" cy="530777"/>
            </a:xfrm>
            <a:prstGeom prst="rect">
              <a:avLst/>
            </a:prstGeom>
            <a:solidFill>
              <a:srgbClr val="0099FF"/>
            </a:solidFill>
          </p:spPr>
          <p:txBody>
            <a:bodyPr wrap="square">
              <a:spAutoFit/>
            </a:bodyPr>
            <a:lstStyle/>
            <a:p>
              <a:pPr lvl="0"/>
              <a:r>
                <a:rPr lang="zh-CN" altLang="en-US" sz="4000" b="1" dirty="0" smtClean="0">
                  <a:solidFill>
                    <a:schemeClr val="bg1"/>
                  </a:solidFill>
                </a:rPr>
                <a:t>四、有关注意事项</a:t>
              </a:r>
              <a:endParaRPr lang="zh-CN" altLang="en-US" sz="4000" b="1" dirty="0">
                <a:solidFill>
                  <a:schemeClr val="bg1"/>
                </a:solidFill>
              </a:endParaRPr>
            </a:p>
          </p:txBody>
        </p:sp>
      </p:grpSp>
      <p:cxnSp>
        <p:nvCxnSpPr>
          <p:cNvPr id="6" name="直接连接符 5"/>
          <p:cNvCxnSpPr/>
          <p:nvPr/>
        </p:nvCxnSpPr>
        <p:spPr>
          <a:xfrm>
            <a:off x="0" y="1247067"/>
            <a:ext cx="6081486" cy="0"/>
          </a:xfrm>
          <a:prstGeom prst="line">
            <a:avLst/>
          </a:prstGeom>
          <a:ln w="63500" cmpd="sng">
            <a:solidFill>
              <a:srgbClr val="0099F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02527" y="1728439"/>
            <a:ext cx="8764858" cy="970156"/>
          </a:xfrm>
          <a:prstGeom prst="roundRect">
            <a:avLst/>
          </a:prstGeom>
          <a:solidFill>
            <a:srgbClr val="465DD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91375" y="1474619"/>
            <a:ext cx="8842918" cy="1077218"/>
          </a:xfrm>
          <a:prstGeom prst="rect">
            <a:avLst/>
          </a:prstGeom>
          <a:noFill/>
        </p:spPr>
        <p:txBody>
          <a:bodyPr wrap="square" rtlCol="0">
            <a:spAutoFit/>
          </a:bodyPr>
          <a:lstStyle/>
          <a:p>
            <a:endParaRPr lang="en-US" altLang="zh-CN" sz="3200" b="1" dirty="0" smtClean="0">
              <a:solidFill>
                <a:srgbClr val="0000FF"/>
              </a:solidFill>
              <a:latin typeface="+mn-ea"/>
            </a:endParaRPr>
          </a:p>
          <a:p>
            <a:r>
              <a:rPr lang="en-US" altLang="zh-CN" sz="3200" b="1" dirty="0" smtClean="0">
                <a:solidFill>
                  <a:schemeClr val="tx2"/>
                </a:solidFill>
                <a:latin typeface="+mn-ea"/>
              </a:rPr>
              <a:t>2017</a:t>
            </a:r>
            <a:r>
              <a:rPr lang="zh-CN" altLang="en-US" sz="3200" b="1" dirty="0" smtClean="0">
                <a:solidFill>
                  <a:schemeClr val="tx2"/>
                </a:solidFill>
                <a:latin typeface="+mn-ea"/>
              </a:rPr>
              <a:t>年我校增设实验系列正高级职务业绩条件</a:t>
            </a:r>
            <a:endParaRPr lang="zh-CN" altLang="en-US" sz="3200" b="1" dirty="0">
              <a:solidFill>
                <a:schemeClr val="tx2"/>
              </a:solidFill>
              <a:latin typeface="+mn-ea"/>
            </a:endParaRPr>
          </a:p>
        </p:txBody>
      </p:sp>
      <p:grpSp>
        <p:nvGrpSpPr>
          <p:cNvPr id="5" name="组合 4"/>
          <p:cNvGrpSpPr/>
          <p:nvPr/>
        </p:nvGrpSpPr>
        <p:grpSpPr>
          <a:xfrm>
            <a:off x="0" y="183216"/>
            <a:ext cx="5274819" cy="1063851"/>
            <a:chOff x="0" y="183216"/>
            <a:chExt cx="5274819" cy="1063851"/>
          </a:xfrm>
        </p:grpSpPr>
        <p:sp>
          <p:nvSpPr>
            <p:cNvPr id="4" name="矩形 3"/>
            <p:cNvSpPr/>
            <p:nvPr/>
          </p:nvSpPr>
          <p:spPr>
            <a:xfrm>
              <a:off x="82863" y="183216"/>
              <a:ext cx="5109091" cy="830997"/>
            </a:xfrm>
            <a:prstGeom prst="rect">
              <a:avLst/>
            </a:prstGeom>
          </p:spPr>
          <p:txBody>
            <a:bodyPr wrap="none">
              <a:spAutoFit/>
            </a:bodyPr>
            <a:lstStyle/>
            <a:p>
              <a:pPr lvl="0" algn="ctr"/>
              <a:r>
                <a:rPr lang="zh-CN" altLang="en-US" sz="4800" b="1" dirty="0" smtClean="0">
                  <a:solidFill>
                    <a:srgbClr val="0099FF"/>
                  </a:solidFill>
                  <a:effectLst>
                    <a:outerShdw blurRad="38100" dist="38100" dir="2700000" algn="tl">
                      <a:srgbClr val="000000">
                        <a:alpha val="43137"/>
                      </a:srgbClr>
                    </a:outerShdw>
                  </a:effectLst>
                </a:rPr>
                <a:t>四、有关注意事项</a:t>
              </a:r>
              <a:endParaRPr lang="zh-CN" altLang="en-US" sz="4800" b="1" dirty="0">
                <a:solidFill>
                  <a:srgbClr val="0099FF"/>
                </a:solidFill>
                <a:effectLst>
                  <a:outerShdw blurRad="38100" dist="38100" dir="2700000" algn="tl">
                    <a:srgbClr val="000000">
                      <a:alpha val="43137"/>
                    </a:srgbClr>
                  </a:outerShdw>
                </a:effectLst>
              </a:endParaRPr>
            </a:p>
          </p:txBody>
        </p:sp>
        <p:cxnSp>
          <p:nvCxnSpPr>
            <p:cNvPr id="6" name="直接连接符 5"/>
            <p:cNvCxnSpPr/>
            <p:nvPr/>
          </p:nvCxnSpPr>
          <p:spPr>
            <a:xfrm>
              <a:off x="0" y="1247067"/>
              <a:ext cx="5274819" cy="0"/>
            </a:xfrm>
            <a:prstGeom prst="line">
              <a:avLst/>
            </a:prstGeom>
            <a:ln w="63500" cmpd="sng">
              <a:solidFill>
                <a:srgbClr val="0099F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nvPicPr>
        <p:blipFill>
          <a:blip r:embed="rId2" cstate="print">
            <a:extLst>
              <a:ext uri="{BEBA8EAE-BF5A-486C-A8C5-ECC9F3942E4B}">
                <a14:imgProps xmlns:a14="http://schemas.microsoft.com/office/drawing/2010/main">
                  <a14:imgLayer r:embed="rId3">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262804" y="5275015"/>
            <a:ext cx="2141453" cy="1306286"/>
          </a:xfrm>
          <a:prstGeom prst="rect">
            <a:avLst/>
          </a:prstGeom>
        </p:spPr>
      </p:pic>
      <p:sp>
        <p:nvSpPr>
          <p:cNvPr id="9" name="矩形 8"/>
          <p:cNvSpPr/>
          <p:nvPr/>
        </p:nvSpPr>
        <p:spPr>
          <a:xfrm>
            <a:off x="691375" y="2551837"/>
            <a:ext cx="9355873" cy="3305520"/>
          </a:xfrm>
          <a:prstGeom prst="rect">
            <a:avLst/>
          </a:prstGeom>
        </p:spPr>
        <p:txBody>
          <a:bodyPr wrap="square">
            <a:spAutoFit/>
          </a:bodyPr>
          <a:lstStyle/>
          <a:p>
            <a:pPr indent="381000" algn="just">
              <a:lnSpc>
                <a:spcPct val="120000"/>
              </a:lnSpc>
              <a:spcAft>
                <a:spcPts val="0"/>
              </a:spcAft>
            </a:pPr>
            <a:r>
              <a:rPr lang="en-US" altLang="zh-CN" sz="2400" kern="100" dirty="0" smtClean="0">
                <a:latin typeface="+mn-ea"/>
              </a:rPr>
              <a:t>  </a:t>
            </a:r>
          </a:p>
          <a:p>
            <a:pPr marL="342900" indent="-342900" algn="just">
              <a:lnSpc>
                <a:spcPct val="150000"/>
              </a:lnSpc>
              <a:spcAft>
                <a:spcPts val="0"/>
              </a:spcAft>
              <a:buFont typeface="Wingdings" panose="05000000000000000000" pitchFamily="2" charset="2"/>
              <a:buChar char="n"/>
            </a:pPr>
            <a:r>
              <a:rPr lang="zh-CN" altLang="zh-CN" sz="2400" kern="100" dirty="0" smtClean="0">
                <a:latin typeface="+mn-ea"/>
              </a:rPr>
              <a:t>根据</a:t>
            </a:r>
            <a:r>
              <a:rPr lang="zh-CN" altLang="zh-CN" sz="2400" kern="100" dirty="0">
                <a:latin typeface="+mn-ea"/>
              </a:rPr>
              <a:t>福建省人社厅《关于在我省高等学校教师系列设置正高级实验师专业技术职务的通知 》（闽人社文</a:t>
            </a:r>
            <a:r>
              <a:rPr lang="en-US" altLang="zh-CN" sz="2400" kern="100" dirty="0">
                <a:latin typeface="+mn-ea"/>
              </a:rPr>
              <a:t>[2015]384</a:t>
            </a:r>
            <a:r>
              <a:rPr lang="zh-CN" altLang="zh-CN" sz="2400" kern="100" dirty="0">
                <a:latin typeface="+mn-ea"/>
              </a:rPr>
              <a:t>号）文件精神以及我校实验技术高层次人才队伍建设需要，经校学术委员会审议通过，自</a:t>
            </a:r>
            <a:r>
              <a:rPr lang="en-US" altLang="zh-CN" sz="2400" kern="100" dirty="0">
                <a:latin typeface="+mn-ea"/>
              </a:rPr>
              <a:t>2017</a:t>
            </a:r>
            <a:r>
              <a:rPr lang="zh-CN" altLang="zh-CN" sz="2400" kern="100" dirty="0">
                <a:latin typeface="+mn-ea"/>
              </a:rPr>
              <a:t>年起在我校增设实验技术系列正高级岗位及相应的职务业绩</a:t>
            </a:r>
            <a:r>
              <a:rPr lang="zh-CN" altLang="zh-CN" sz="2400" kern="100" dirty="0" smtClean="0">
                <a:latin typeface="+mn-ea"/>
              </a:rPr>
              <a:t>条件</a:t>
            </a:r>
            <a:r>
              <a:rPr lang="zh-CN" altLang="en-US" sz="2400" kern="100" dirty="0">
                <a:latin typeface="+mn-ea"/>
              </a:rPr>
              <a:t>。</a:t>
            </a:r>
            <a:endParaRPr lang="zh-CN" altLang="zh-CN" sz="2400" kern="100" dirty="0">
              <a:effectLst/>
              <a:latin typeface="+mn-ea"/>
            </a:endParaRPr>
          </a:p>
        </p:txBody>
      </p:sp>
    </p:spTree>
    <p:extLst>
      <p:ext uri="{BB962C8B-B14F-4D97-AF65-F5344CB8AC3E}">
        <p14:creationId xmlns:p14="http://schemas.microsoft.com/office/powerpoint/2010/main" val="26620378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p:cNvSpPr txBox="1"/>
          <p:nvPr/>
        </p:nvSpPr>
        <p:spPr>
          <a:xfrm>
            <a:off x="573317" y="1574800"/>
            <a:ext cx="10401300" cy="5262979"/>
          </a:xfrm>
          <a:prstGeom prst="rect">
            <a:avLst/>
          </a:prstGeom>
          <a:noFill/>
        </p:spPr>
        <p:txBody>
          <a:bodyPr wrap="square" rtlCol="0">
            <a:spAutoFit/>
          </a:bodyPr>
          <a:lstStyle/>
          <a:p>
            <a:pPr>
              <a:lnSpc>
                <a:spcPct val="150000"/>
              </a:lnSpc>
            </a:pPr>
            <a:r>
              <a:rPr lang="zh-CN" altLang="en-US" sz="3200" b="1" dirty="0" smtClean="0">
                <a:solidFill>
                  <a:srgbClr val="708AA5"/>
                </a:solidFill>
                <a:latin typeface="+mn-ea"/>
              </a:rPr>
              <a:t>补充规定：</a:t>
            </a:r>
            <a:endParaRPr lang="en-US" altLang="zh-CN" sz="3200" b="1" dirty="0" smtClean="0">
              <a:solidFill>
                <a:srgbClr val="708AA5"/>
              </a:solidFill>
              <a:latin typeface="+mn-ea"/>
            </a:endParaRPr>
          </a:p>
          <a:p>
            <a:pPr marL="285750" indent="-285750">
              <a:lnSpc>
                <a:spcPct val="120000"/>
              </a:lnSpc>
              <a:buFont typeface="Wingdings" panose="05000000000000000000" pitchFamily="2" charset="2"/>
              <a:buChar char="n"/>
            </a:pPr>
            <a:r>
              <a:rPr lang="zh-CN" altLang="zh-CN" sz="2000" dirty="0">
                <a:latin typeface="+mn-ea"/>
              </a:rPr>
              <a:t>对</a:t>
            </a:r>
            <a:r>
              <a:rPr lang="zh-CN" altLang="zh-CN" sz="2000" dirty="0">
                <a:solidFill>
                  <a:srgbClr val="FF0000"/>
                </a:solidFill>
                <a:latin typeface="+mn-ea"/>
              </a:rPr>
              <a:t>学校文件规定的省级以上高层次拔尖人才</a:t>
            </a:r>
            <a:r>
              <a:rPr lang="zh-CN" altLang="zh-CN" sz="2000" dirty="0">
                <a:latin typeface="+mn-ea"/>
              </a:rPr>
              <a:t>，应聘相应专业技术职务时，不受任职时间的限制，简化评聘程序，经单位考核推荐，直接提交校聘委会审议</a:t>
            </a:r>
            <a:r>
              <a:rPr lang="zh-CN" altLang="zh-CN" sz="2000" dirty="0" smtClean="0">
                <a:latin typeface="+mn-ea"/>
              </a:rPr>
              <a:t>。</a:t>
            </a:r>
            <a:endParaRPr lang="en-US" altLang="zh-CN" sz="2000" dirty="0" smtClean="0">
              <a:latin typeface="+mn-ea"/>
            </a:endParaRPr>
          </a:p>
          <a:p>
            <a:pPr>
              <a:lnSpc>
                <a:spcPct val="120000"/>
              </a:lnSpc>
            </a:pPr>
            <a:endParaRPr lang="zh-CN" altLang="zh-CN" sz="2000" dirty="0">
              <a:latin typeface="+mn-ea"/>
            </a:endParaRPr>
          </a:p>
          <a:p>
            <a:pPr marL="285750" indent="-285750">
              <a:lnSpc>
                <a:spcPct val="120000"/>
              </a:lnSpc>
              <a:buFont typeface="Wingdings" panose="05000000000000000000" pitchFamily="2" charset="2"/>
              <a:buChar char="n"/>
            </a:pPr>
            <a:r>
              <a:rPr lang="zh-CN" altLang="zh-CN" sz="2000" dirty="0">
                <a:latin typeface="+mn-ea"/>
              </a:rPr>
              <a:t>海外引进人才</a:t>
            </a:r>
            <a:r>
              <a:rPr lang="en-US" altLang="zh-CN" sz="2000" dirty="0">
                <a:solidFill>
                  <a:srgbClr val="FF0000"/>
                </a:solidFill>
                <a:latin typeface="+mn-ea"/>
              </a:rPr>
              <a:t>[</a:t>
            </a:r>
            <a:r>
              <a:rPr lang="zh-CN" altLang="zh-CN" sz="2000" dirty="0">
                <a:solidFill>
                  <a:srgbClr val="FF0000"/>
                </a:solidFill>
                <a:latin typeface="+mn-ea"/>
              </a:rPr>
              <a:t>含国（境）外获得博士学位、国（境）外从事博士后研究或教学科研工作两年以上</a:t>
            </a:r>
            <a:r>
              <a:rPr lang="en-US" altLang="zh-CN" sz="2000" dirty="0">
                <a:solidFill>
                  <a:srgbClr val="FF0000"/>
                </a:solidFill>
                <a:latin typeface="+mn-ea"/>
              </a:rPr>
              <a:t>]</a:t>
            </a:r>
            <a:r>
              <a:rPr lang="zh-CN" altLang="zh-CN" sz="2000" dirty="0">
                <a:solidFill>
                  <a:srgbClr val="FF0000"/>
                </a:solidFill>
                <a:latin typeface="+mn-ea"/>
              </a:rPr>
              <a:t>在来校工作两年内</a:t>
            </a:r>
            <a:r>
              <a:rPr lang="zh-CN" altLang="zh-CN" sz="2000" dirty="0">
                <a:latin typeface="+mn-ea"/>
              </a:rPr>
              <a:t>，可不受任职时间的限制，根据其实际专业技术水平、能力和业绩成果直接应聘相应的专业技术职务。如在上述规定期限内未申报或申报未通过人员，须按正常晋升规定申请确认相应专业技术职务，确认时间从来校工作时间算起。博士后出站人员在站进行博士后研究的时间可视同相应职务任职年限</a:t>
            </a:r>
            <a:r>
              <a:rPr lang="zh-CN" altLang="zh-CN" sz="2000" dirty="0" smtClean="0">
                <a:latin typeface="+mn-ea"/>
              </a:rPr>
              <a:t>。</a:t>
            </a:r>
            <a:endParaRPr lang="en-US" altLang="zh-CN" sz="2000" dirty="0" smtClean="0">
              <a:latin typeface="+mn-ea"/>
            </a:endParaRPr>
          </a:p>
          <a:p>
            <a:pPr>
              <a:lnSpc>
                <a:spcPct val="120000"/>
              </a:lnSpc>
            </a:pPr>
            <a:endParaRPr lang="en-US" altLang="zh-CN" sz="2000" dirty="0" smtClean="0">
              <a:latin typeface="+mn-ea"/>
            </a:endParaRPr>
          </a:p>
          <a:p>
            <a:pPr marL="285750" indent="-285750">
              <a:lnSpc>
                <a:spcPct val="120000"/>
              </a:lnSpc>
              <a:buFont typeface="Wingdings" panose="05000000000000000000" pitchFamily="2" charset="2"/>
              <a:buChar char="n"/>
            </a:pPr>
            <a:r>
              <a:rPr lang="zh-CN" altLang="en-US" sz="2000" dirty="0">
                <a:solidFill>
                  <a:srgbClr val="553D43"/>
                </a:solidFill>
                <a:latin typeface="+mn-ea"/>
              </a:rPr>
              <a:t>应聘教学系列专业技术职务人员须参加教务处的教学综合测评，并达到相应要求。</a:t>
            </a:r>
            <a:r>
              <a:rPr lang="zh-CN" altLang="en-US" sz="2000" dirty="0">
                <a:solidFill>
                  <a:srgbClr val="FF0000"/>
                </a:solidFill>
                <a:latin typeface="+mn-ea"/>
              </a:rPr>
              <a:t>校外应聘人员（含直评、直聘及调入人员）</a:t>
            </a:r>
            <a:r>
              <a:rPr lang="zh-CN" altLang="en-US" sz="2000" dirty="0">
                <a:solidFill>
                  <a:srgbClr val="553D43"/>
                </a:solidFill>
                <a:latin typeface="+mn-ea"/>
              </a:rPr>
              <a:t>均须通过教务处组织的教学能力考核方可应聘教学系列专业技术职务</a:t>
            </a:r>
            <a:r>
              <a:rPr lang="zh-CN" altLang="en-US" dirty="0">
                <a:solidFill>
                  <a:srgbClr val="553D43"/>
                </a:solidFill>
                <a:latin typeface="+mn-ea"/>
              </a:rPr>
              <a:t>。</a:t>
            </a:r>
          </a:p>
        </p:txBody>
      </p:sp>
      <p:grpSp>
        <p:nvGrpSpPr>
          <p:cNvPr id="5" name="组合 4"/>
          <p:cNvGrpSpPr/>
          <p:nvPr/>
        </p:nvGrpSpPr>
        <p:grpSpPr>
          <a:xfrm>
            <a:off x="0" y="183216"/>
            <a:ext cx="5274819" cy="1063851"/>
            <a:chOff x="0" y="183216"/>
            <a:chExt cx="5274819" cy="1063851"/>
          </a:xfrm>
        </p:grpSpPr>
        <p:sp>
          <p:nvSpPr>
            <p:cNvPr id="4" name="矩形 3"/>
            <p:cNvSpPr/>
            <p:nvPr/>
          </p:nvSpPr>
          <p:spPr>
            <a:xfrm>
              <a:off x="82863" y="183216"/>
              <a:ext cx="5109091" cy="830997"/>
            </a:xfrm>
            <a:prstGeom prst="rect">
              <a:avLst/>
            </a:prstGeom>
          </p:spPr>
          <p:txBody>
            <a:bodyPr wrap="none">
              <a:spAutoFit/>
            </a:bodyPr>
            <a:lstStyle/>
            <a:p>
              <a:pPr lvl="0" algn="ctr"/>
              <a:r>
                <a:rPr lang="zh-CN" altLang="en-US" sz="4800" b="1" dirty="0" smtClean="0">
                  <a:solidFill>
                    <a:srgbClr val="0099FF"/>
                  </a:solidFill>
                  <a:effectLst>
                    <a:outerShdw blurRad="38100" dist="38100" dir="2700000" algn="tl">
                      <a:srgbClr val="000000">
                        <a:alpha val="43137"/>
                      </a:srgbClr>
                    </a:outerShdw>
                  </a:effectLst>
                </a:rPr>
                <a:t>四、有关注意事项</a:t>
              </a:r>
              <a:endParaRPr lang="zh-CN" altLang="en-US" sz="4800" b="1" dirty="0">
                <a:solidFill>
                  <a:srgbClr val="0099FF"/>
                </a:solidFill>
                <a:effectLst>
                  <a:outerShdw blurRad="38100" dist="38100" dir="2700000" algn="tl">
                    <a:srgbClr val="000000">
                      <a:alpha val="43137"/>
                    </a:srgbClr>
                  </a:outerShdw>
                </a:effectLst>
              </a:endParaRPr>
            </a:p>
          </p:txBody>
        </p:sp>
        <p:cxnSp>
          <p:nvCxnSpPr>
            <p:cNvPr id="6" name="直接连接符 5"/>
            <p:cNvCxnSpPr/>
            <p:nvPr/>
          </p:nvCxnSpPr>
          <p:spPr>
            <a:xfrm>
              <a:off x="0" y="1247067"/>
              <a:ext cx="5274819" cy="0"/>
            </a:xfrm>
            <a:prstGeom prst="line">
              <a:avLst/>
            </a:prstGeom>
            <a:ln w="63500" cmpd="sng">
              <a:solidFill>
                <a:srgbClr val="0099F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nvPicPr>
        <p:blipFill>
          <a:blip r:embed="rId2" cstate="print">
            <a:extLst>
              <a:ext uri="{BEBA8EAE-BF5A-486C-A8C5-ECC9F3942E4B}">
                <a14:imgProps xmlns:a14="http://schemas.microsoft.com/office/drawing/2010/main">
                  <a14:imgLayer r:embed="rId3">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530433" y="5531493"/>
            <a:ext cx="2141453" cy="1306286"/>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p:cNvSpPr txBox="1"/>
          <p:nvPr/>
        </p:nvSpPr>
        <p:spPr>
          <a:xfrm>
            <a:off x="584200" y="1473200"/>
            <a:ext cx="10401300" cy="3600986"/>
          </a:xfrm>
          <a:prstGeom prst="rect">
            <a:avLst/>
          </a:prstGeom>
          <a:noFill/>
        </p:spPr>
        <p:txBody>
          <a:bodyPr wrap="square" rtlCol="0">
            <a:spAutoFit/>
          </a:bodyPr>
          <a:lstStyle/>
          <a:p>
            <a:pPr>
              <a:lnSpc>
                <a:spcPct val="150000"/>
              </a:lnSpc>
            </a:pPr>
            <a:r>
              <a:rPr lang="zh-CN" altLang="en-US" sz="3200" b="1" dirty="0" smtClean="0">
                <a:solidFill>
                  <a:srgbClr val="708AA5"/>
                </a:solidFill>
                <a:latin typeface="+mn-ea"/>
              </a:rPr>
              <a:t>关于论文的说明：</a:t>
            </a:r>
            <a:endParaRPr lang="en-US" altLang="zh-CN" sz="3200" b="1" dirty="0" smtClean="0">
              <a:solidFill>
                <a:srgbClr val="708AA5"/>
              </a:solidFill>
              <a:latin typeface="+mn-ea"/>
            </a:endParaRPr>
          </a:p>
          <a:p>
            <a:pPr marL="800100" lvl="1" indent="-342900">
              <a:lnSpc>
                <a:spcPct val="150000"/>
              </a:lnSpc>
              <a:buFont typeface="Wingdings" panose="05000000000000000000" pitchFamily="2" charset="2"/>
              <a:buChar char="n"/>
            </a:pPr>
            <a:r>
              <a:rPr lang="zh-CN" altLang="en-US" sz="2400" dirty="0" smtClean="0">
                <a:solidFill>
                  <a:srgbClr val="553D43"/>
                </a:solidFill>
                <a:latin typeface="+mn-ea"/>
              </a:rPr>
              <a:t>论文</a:t>
            </a:r>
            <a:r>
              <a:rPr lang="zh-CN" altLang="en-US" sz="2400" dirty="0">
                <a:solidFill>
                  <a:srgbClr val="553D43"/>
                </a:solidFill>
                <a:latin typeface="+mn-ea"/>
              </a:rPr>
              <a:t>须为独立或作为第一作者、通讯作者公开发表的</a:t>
            </a:r>
            <a:r>
              <a:rPr lang="zh-CN" altLang="en-US" sz="2400" dirty="0" smtClean="0">
                <a:solidFill>
                  <a:srgbClr val="553D43"/>
                </a:solidFill>
                <a:latin typeface="+mn-ea"/>
              </a:rPr>
              <a:t>学术论文。通讯作者以图书馆出具的检索报告为准（须是第一通讯作者）。</a:t>
            </a:r>
            <a:endParaRPr lang="en-US" altLang="zh-CN" sz="2400" dirty="0" smtClean="0">
              <a:solidFill>
                <a:srgbClr val="553D43"/>
              </a:solidFill>
              <a:latin typeface="+mn-ea"/>
            </a:endParaRPr>
          </a:p>
          <a:p>
            <a:pPr marL="800100" lvl="1" indent="-342900">
              <a:lnSpc>
                <a:spcPct val="150000"/>
              </a:lnSpc>
              <a:buFont typeface="Wingdings" panose="05000000000000000000" pitchFamily="2" charset="2"/>
              <a:buChar char="n"/>
            </a:pPr>
            <a:r>
              <a:rPr lang="en-US" altLang="zh-CN" sz="2400" dirty="0" smtClean="0">
                <a:solidFill>
                  <a:srgbClr val="553D43"/>
                </a:solidFill>
                <a:latin typeface="+mn-ea"/>
              </a:rPr>
              <a:t>SCI/SCIE</a:t>
            </a:r>
            <a:r>
              <a:rPr lang="zh-CN" altLang="en-US" sz="2400" dirty="0" smtClean="0">
                <a:solidFill>
                  <a:srgbClr val="553D43"/>
                </a:solidFill>
                <a:latin typeface="+mn-ea"/>
              </a:rPr>
              <a:t>、</a:t>
            </a:r>
            <a:r>
              <a:rPr lang="en-US" altLang="zh-CN" sz="2400" dirty="0" smtClean="0">
                <a:solidFill>
                  <a:srgbClr val="553D43"/>
                </a:solidFill>
                <a:latin typeface="+mn-ea"/>
              </a:rPr>
              <a:t>EI </a:t>
            </a:r>
            <a:r>
              <a:rPr lang="zh-CN" altLang="en-US" sz="2400" dirty="0" smtClean="0">
                <a:solidFill>
                  <a:srgbClr val="553D43"/>
                </a:solidFill>
                <a:latin typeface="+mn-ea"/>
              </a:rPr>
              <a:t>期刊影响因子及分区情况以校科技处公布的当年度有关统计数据为准。即</a:t>
            </a:r>
            <a:r>
              <a:rPr lang="en-US" altLang="zh-CN" sz="2400" dirty="0" smtClean="0">
                <a:solidFill>
                  <a:srgbClr val="553D43"/>
                </a:solidFill>
                <a:latin typeface="+mn-ea"/>
              </a:rPr>
              <a:t>2013</a:t>
            </a:r>
            <a:r>
              <a:rPr lang="zh-CN" altLang="en-US" sz="2400" dirty="0" smtClean="0">
                <a:solidFill>
                  <a:srgbClr val="553D43"/>
                </a:solidFill>
                <a:latin typeface="+mn-ea"/>
              </a:rPr>
              <a:t>年及以前使用中信所的当年度分区信息，</a:t>
            </a:r>
            <a:r>
              <a:rPr lang="en-US" altLang="zh-CN" sz="2400" dirty="0" smtClean="0">
                <a:solidFill>
                  <a:srgbClr val="553D43"/>
                </a:solidFill>
                <a:latin typeface="+mn-ea"/>
              </a:rPr>
              <a:t>2014</a:t>
            </a:r>
            <a:r>
              <a:rPr lang="zh-CN" altLang="en-US" sz="2400" dirty="0" smtClean="0">
                <a:solidFill>
                  <a:srgbClr val="553D43"/>
                </a:solidFill>
                <a:latin typeface="+mn-ea"/>
              </a:rPr>
              <a:t>至今使用中科院的当年度分区信息。</a:t>
            </a:r>
            <a:endParaRPr lang="zh-CN" altLang="en-US" sz="2400" dirty="0">
              <a:solidFill>
                <a:srgbClr val="553D43"/>
              </a:solidFill>
              <a:latin typeface="+mn-ea"/>
            </a:endParaRPr>
          </a:p>
        </p:txBody>
      </p:sp>
      <p:grpSp>
        <p:nvGrpSpPr>
          <p:cNvPr id="4" name="组合 3"/>
          <p:cNvGrpSpPr/>
          <p:nvPr/>
        </p:nvGrpSpPr>
        <p:grpSpPr>
          <a:xfrm>
            <a:off x="0" y="183216"/>
            <a:ext cx="5274819" cy="1063851"/>
            <a:chOff x="0" y="183216"/>
            <a:chExt cx="5274819" cy="1063851"/>
          </a:xfrm>
        </p:grpSpPr>
        <p:sp>
          <p:nvSpPr>
            <p:cNvPr id="5" name="矩形 4"/>
            <p:cNvSpPr/>
            <p:nvPr/>
          </p:nvSpPr>
          <p:spPr>
            <a:xfrm>
              <a:off x="82863" y="183216"/>
              <a:ext cx="5109091" cy="830997"/>
            </a:xfrm>
            <a:prstGeom prst="rect">
              <a:avLst/>
            </a:prstGeom>
          </p:spPr>
          <p:txBody>
            <a:bodyPr wrap="none">
              <a:spAutoFit/>
            </a:bodyPr>
            <a:lstStyle/>
            <a:p>
              <a:pPr lvl="0" algn="ctr"/>
              <a:r>
                <a:rPr lang="zh-CN" altLang="en-US" sz="4800" b="1" dirty="0" smtClean="0">
                  <a:solidFill>
                    <a:srgbClr val="0099FF"/>
                  </a:solidFill>
                  <a:effectLst>
                    <a:outerShdw blurRad="38100" dist="38100" dir="2700000" algn="tl">
                      <a:srgbClr val="000000">
                        <a:alpha val="43137"/>
                      </a:srgbClr>
                    </a:outerShdw>
                  </a:effectLst>
                </a:rPr>
                <a:t>四、有关注意事项</a:t>
              </a:r>
              <a:endParaRPr lang="zh-CN" altLang="en-US" sz="4800" b="1" dirty="0">
                <a:solidFill>
                  <a:srgbClr val="0099FF"/>
                </a:solidFill>
                <a:effectLst>
                  <a:outerShdw blurRad="38100" dist="38100" dir="2700000" algn="tl">
                    <a:srgbClr val="000000">
                      <a:alpha val="43137"/>
                    </a:srgbClr>
                  </a:outerShdw>
                </a:effectLst>
              </a:endParaRPr>
            </a:p>
          </p:txBody>
        </p:sp>
        <p:cxnSp>
          <p:nvCxnSpPr>
            <p:cNvPr id="7" name="直接连接符 6"/>
            <p:cNvCxnSpPr/>
            <p:nvPr/>
          </p:nvCxnSpPr>
          <p:spPr>
            <a:xfrm>
              <a:off x="0" y="1247067"/>
              <a:ext cx="5274819" cy="0"/>
            </a:xfrm>
            <a:prstGeom prst="line">
              <a:avLst/>
            </a:prstGeom>
            <a:ln w="63500" cmpd="sng">
              <a:solidFill>
                <a:srgbClr val="0099F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nvPicPr>
        <p:blipFill>
          <a:blip r:embed="rId2" cstate="print">
            <a:extLst>
              <a:ext uri="{BEBA8EAE-BF5A-486C-A8C5-ECC9F3942E4B}">
                <a14:imgProps xmlns:a14="http://schemas.microsoft.com/office/drawing/2010/main">
                  <a14:imgLayer r:embed="rId3">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352013" y="5314435"/>
            <a:ext cx="2141453" cy="130628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矩形 2"/>
          <p:cNvSpPr/>
          <p:nvPr/>
        </p:nvSpPr>
        <p:spPr>
          <a:xfrm>
            <a:off x="0" y="2466354"/>
            <a:ext cx="12191999" cy="2329543"/>
          </a:xfrm>
          <a:prstGeom prst="rect">
            <a:avLst/>
          </a:prstGeom>
          <a:solidFill>
            <a:schemeClr val="accent1">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00" name="文本框 12300"/>
          <p:cNvSpPr txBox="1"/>
          <p:nvPr/>
        </p:nvSpPr>
        <p:spPr>
          <a:xfrm>
            <a:off x="7271657" y="4795897"/>
            <a:ext cx="4920343" cy="2062103"/>
          </a:xfrm>
          <a:prstGeom prst="rect">
            <a:avLst/>
          </a:prstGeom>
          <a:noFill/>
          <a:ln w="9525">
            <a:noFill/>
            <a:miter/>
          </a:ln>
        </p:spPr>
        <p:txBody>
          <a:bodyPr wrap="square" anchor="t">
            <a:spAutoFit/>
          </a:bodyPr>
          <a:lstStyle/>
          <a:p>
            <a:pPr fontAlgn="base">
              <a:spcBef>
                <a:spcPct val="0"/>
              </a:spcBef>
              <a:spcAft>
                <a:spcPct val="0"/>
              </a:spcAft>
            </a:pPr>
            <a:r>
              <a:rPr lang="zh-CN" altLang="en-US" sz="3200" b="1" dirty="0">
                <a:solidFill>
                  <a:srgbClr val="CCFF66"/>
                </a:solidFill>
                <a:latin typeface="方正静蕾简体" panose="02000000000000000000" pitchFamily="2" charset="-122"/>
                <a:ea typeface="方正静蕾简体" panose="02000000000000000000" pitchFamily="2" charset="-122"/>
              </a:rPr>
              <a:t>联系人</a:t>
            </a:r>
            <a:r>
              <a:rPr lang="zh-CN" altLang="en-US" sz="3200" b="1" dirty="0" smtClean="0">
                <a:solidFill>
                  <a:srgbClr val="CCFF66"/>
                </a:solidFill>
                <a:latin typeface="方正静蕾简体" panose="02000000000000000000" pitchFamily="2" charset="-122"/>
                <a:ea typeface="方正静蕾简体" panose="02000000000000000000" pitchFamily="2" charset="-122"/>
              </a:rPr>
              <a:t>: 王</a:t>
            </a:r>
            <a:r>
              <a:rPr lang="zh-CN" altLang="en-US" sz="3200" b="1" dirty="0">
                <a:solidFill>
                  <a:srgbClr val="CCFF66"/>
                </a:solidFill>
                <a:latin typeface="方正静蕾简体" panose="02000000000000000000" pitchFamily="2" charset="-122"/>
                <a:ea typeface="方正静蕾简体" panose="02000000000000000000" pitchFamily="2" charset="-122"/>
              </a:rPr>
              <a:t>彩</a:t>
            </a:r>
            <a:r>
              <a:rPr lang="zh-CN" altLang="en-US" sz="3200" b="1" dirty="0" smtClean="0">
                <a:solidFill>
                  <a:srgbClr val="CCFF66"/>
                </a:solidFill>
                <a:latin typeface="方正静蕾简体" panose="02000000000000000000" pitchFamily="2" charset="-122"/>
                <a:ea typeface="方正静蕾简体" panose="02000000000000000000" pitchFamily="2" charset="-122"/>
              </a:rPr>
              <a:t>定   张亮</a:t>
            </a:r>
            <a:endParaRPr lang="zh-CN" altLang="en-US" sz="3200" b="1" dirty="0">
              <a:solidFill>
                <a:srgbClr val="CCFF66"/>
              </a:solidFill>
              <a:latin typeface="方正静蕾简体" panose="02000000000000000000" pitchFamily="2" charset="-122"/>
              <a:ea typeface="方正静蕾简体" panose="02000000000000000000" pitchFamily="2" charset="-122"/>
            </a:endParaRPr>
          </a:p>
          <a:p>
            <a:pPr fontAlgn="base">
              <a:spcBef>
                <a:spcPct val="0"/>
              </a:spcBef>
              <a:spcAft>
                <a:spcPct val="0"/>
              </a:spcAft>
            </a:pPr>
            <a:r>
              <a:rPr lang="zh-CN" altLang="en-US" sz="3200" b="1" dirty="0">
                <a:solidFill>
                  <a:srgbClr val="CCFF66"/>
                </a:solidFill>
                <a:latin typeface="方正静蕾简体" panose="02000000000000000000" pitchFamily="2" charset="-122"/>
                <a:ea typeface="方正静蕾简体" panose="02000000000000000000" pitchFamily="2" charset="-122"/>
              </a:rPr>
              <a:t>联系电话：22865285</a:t>
            </a:r>
          </a:p>
          <a:p>
            <a:pPr fontAlgn="base">
              <a:spcBef>
                <a:spcPct val="0"/>
              </a:spcBef>
              <a:spcAft>
                <a:spcPct val="0"/>
              </a:spcAft>
            </a:pPr>
            <a:r>
              <a:rPr lang="zh-CN" altLang="en-US" sz="3200" b="1" dirty="0">
                <a:solidFill>
                  <a:srgbClr val="CCFF66"/>
                </a:solidFill>
                <a:latin typeface="方正静蕾简体" panose="02000000000000000000" pitchFamily="2" charset="-122"/>
                <a:ea typeface="方正静蕾简体" panose="02000000000000000000" pitchFamily="2" charset="-122"/>
              </a:rPr>
              <a:t>邮箱</a:t>
            </a:r>
            <a:r>
              <a:rPr lang="zh-CN" altLang="en-US" sz="3200" dirty="0">
                <a:solidFill>
                  <a:srgbClr val="CCFF66"/>
                </a:solidFill>
                <a:latin typeface="方正静蕾简体" panose="02000000000000000000" pitchFamily="2" charset="-122"/>
                <a:ea typeface="方正静蕾简体" panose="02000000000000000000" pitchFamily="2" charset="-122"/>
              </a:rPr>
              <a:t>: </a:t>
            </a:r>
            <a:r>
              <a:rPr lang="en-US" altLang="zh-CN" sz="3200" b="1" dirty="0">
                <a:solidFill>
                  <a:srgbClr val="CCFF66"/>
                </a:solidFill>
                <a:latin typeface="方正静蕾简体" panose="02000000000000000000" pitchFamily="2" charset="-122"/>
                <a:ea typeface="方正静蕾简体" panose="02000000000000000000" pitchFamily="2" charset="-122"/>
              </a:rPr>
              <a:t>rsc23@fzu.edu.cn</a:t>
            </a:r>
          </a:p>
          <a:p>
            <a:pPr fontAlgn="base">
              <a:spcBef>
                <a:spcPct val="0"/>
              </a:spcBef>
              <a:spcAft>
                <a:spcPct val="0"/>
              </a:spcAft>
            </a:pPr>
            <a:r>
              <a:rPr lang="zh-CN" altLang="en-US" sz="3200" b="1" dirty="0">
                <a:solidFill>
                  <a:srgbClr val="CCFF66"/>
                </a:solidFill>
                <a:latin typeface="方正静蕾简体" panose="02000000000000000000" pitchFamily="2" charset="-122"/>
                <a:ea typeface="方正静蕾简体" panose="02000000000000000000" pitchFamily="2" charset="-122"/>
              </a:rPr>
              <a:t>地址：行政北楼西218室</a:t>
            </a:r>
            <a:endParaRPr lang="zh-CN" altLang="en-US" sz="3200" dirty="0">
              <a:solidFill>
                <a:srgbClr val="CCFF66"/>
              </a:solidFill>
              <a:latin typeface="方正静蕾简体" panose="02000000000000000000" pitchFamily="2" charset="-122"/>
              <a:ea typeface="方正静蕾简体" panose="02000000000000000000" pitchFamily="2" charset="-122"/>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ackgroundRemoval t="10000" b="92500" l="7000" r="93667">
                        <a14:backgroundMark x1="42167" y1="61000" x2="42167" y2="61000"/>
                        <a14:backgroundMark x1="45667" y1="59500" x2="45667" y2="59500"/>
                        <a14:backgroundMark x1="34500" y1="67000" x2="34500" y2="67000"/>
                        <a14:backgroundMark x1="29000" y1="70750" x2="29000" y2="70750"/>
                        <a14:backgroundMark x1="26167" y1="71750" x2="26167" y2="71750"/>
                        <a14:backgroundMark x1="33500" y1="67000" x2="33500" y2="67000"/>
                        <a14:backgroundMark x1="38000" y1="66000" x2="38000" y2="66000"/>
                        <a14:backgroundMark x1="40167" y1="63250" x2="40167" y2="63250"/>
                      </a14:backgroundRemoval>
                    </a14:imgEffect>
                  </a14:imgLayer>
                </a14:imgProps>
              </a:ext>
              <a:ext uri="{28A0092B-C50C-407E-A947-70E740481C1C}">
                <a14:useLocalDpi xmlns:a14="http://schemas.microsoft.com/office/drawing/2010/main" val="0"/>
              </a:ext>
            </a:extLst>
          </a:blip>
          <a:stretch>
            <a:fillRect/>
          </a:stretch>
        </p:blipFill>
        <p:spPr>
          <a:xfrm>
            <a:off x="4573814" y="1561628"/>
            <a:ext cx="5715000" cy="3810000"/>
          </a:xfrm>
          <a:prstGeom prst="rect">
            <a:avLst/>
          </a:prstGeom>
        </p:spPr>
      </p:pic>
      <p:sp>
        <p:nvSpPr>
          <p:cNvPr id="9" name="TextBox 8"/>
          <p:cNvSpPr txBox="1"/>
          <p:nvPr/>
        </p:nvSpPr>
        <p:spPr>
          <a:xfrm>
            <a:off x="907141" y="3123293"/>
            <a:ext cx="10377715" cy="1107996"/>
          </a:xfrm>
          <a:prstGeom prst="rect">
            <a:avLst/>
          </a:prstGeom>
          <a:noFill/>
        </p:spPr>
        <p:txBody>
          <a:bodyPr wrap="square" rtlCol="0">
            <a:spAutoFit/>
          </a:bodyPr>
          <a:lstStyle/>
          <a:p>
            <a:pPr algn="ctr"/>
            <a:r>
              <a:rPr lang="zh-CN" altLang="en-US" sz="6600" b="1" dirty="0" smtClean="0">
                <a:solidFill>
                  <a:srgbClr val="CCFF66"/>
                </a:solidFill>
                <a:latin typeface="微软雅黑" panose="020B0503020204020204" pitchFamily="34" charset="-122"/>
                <a:ea typeface="微软雅黑" panose="020B0503020204020204" pitchFamily="34" charset="-122"/>
              </a:rPr>
              <a:t>预祝各位老师申报成功！</a:t>
            </a:r>
            <a:endParaRPr lang="zh-CN" altLang="en-US" sz="6600" b="1" dirty="0">
              <a:solidFill>
                <a:srgbClr val="CCFF66"/>
              </a:solidFill>
              <a:latin typeface="微软雅黑" panose="020B0503020204020204" pitchFamily="34" charset="-122"/>
              <a:ea typeface="微软雅黑" panose="020B0503020204020204" pitchFamily="34" charset="-122"/>
            </a:endParaRPr>
          </a:p>
        </p:txBody>
      </p:sp>
      <p:sp>
        <p:nvSpPr>
          <p:cNvPr id="2" name="弧形 1"/>
          <p:cNvSpPr/>
          <p:nvPr/>
        </p:nvSpPr>
        <p:spPr>
          <a:xfrm>
            <a:off x="8316686" y="1561628"/>
            <a:ext cx="914400" cy="914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BEE6FE"/>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7" name="矩形 6"/>
          <p:cNvSpPr/>
          <p:nvPr/>
        </p:nvSpPr>
        <p:spPr>
          <a:xfrm>
            <a:off x="-53565" y="-20235"/>
            <a:ext cx="4212928" cy="6842702"/>
          </a:xfrm>
          <a:prstGeom prst="rect">
            <a:avLst/>
          </a:prstGeom>
          <a:blipFill>
            <a:blip r:embed="rId2"/>
            <a:srcRect/>
            <a:stretch>
              <a:fillRect t="-53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3"/>
          <p:cNvSpPr/>
          <p:nvPr/>
        </p:nvSpPr>
        <p:spPr>
          <a:xfrm>
            <a:off x="3045163" y="15298"/>
            <a:ext cx="3034066" cy="6866873"/>
          </a:xfrm>
          <a:prstGeom prst="parallelogram">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a:off x="3862421" y="-25400"/>
            <a:ext cx="2336648" cy="6866873"/>
          </a:xfrm>
          <a:prstGeom prst="parallelogram">
            <a:avLst>
              <a:gd name="adj" fmla="val 34159"/>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9600" i="1" u="sng" dirty="0" smtClean="0">
                <a:solidFill>
                  <a:prstClr val="white">
                    <a:lumMod val="95000"/>
                  </a:prstClr>
                </a:solidFill>
                <a:latin typeface="Broadway" panose="04040905080B02020502" pitchFamily="82" charset="0"/>
              </a:rPr>
              <a:t>2</a:t>
            </a:r>
            <a:endParaRPr lang="zh-CN" altLang="en-US" sz="9600" i="1" u="sng" dirty="0">
              <a:solidFill>
                <a:prstClr val="white">
                  <a:lumMod val="95000"/>
                </a:prstClr>
              </a:solidFill>
              <a:latin typeface="Broadway" panose="04040905080B02020502" pitchFamily="82" charset="0"/>
            </a:endParaRPr>
          </a:p>
        </p:txBody>
      </p:sp>
      <p:sp>
        <p:nvSpPr>
          <p:cNvPr id="13" name="文本框 12"/>
          <p:cNvSpPr txBox="1"/>
          <p:nvPr/>
        </p:nvSpPr>
        <p:spPr>
          <a:xfrm>
            <a:off x="4666437" y="1175997"/>
            <a:ext cx="828675" cy="1569660"/>
          </a:xfrm>
          <a:prstGeom prst="rect">
            <a:avLst/>
          </a:prstGeom>
          <a:noFill/>
        </p:spPr>
        <p:txBody>
          <a:bodyPr wrap="square" rtlCol="0">
            <a:spAutoFit/>
          </a:bodyPr>
          <a:lstStyle/>
          <a:p>
            <a:r>
              <a:rPr lang="en-US" altLang="zh-CN" sz="9600" i="1" u="sng" dirty="0" smtClean="0">
                <a:solidFill>
                  <a:schemeClr val="bg1">
                    <a:lumMod val="95000"/>
                  </a:schemeClr>
                </a:solidFill>
                <a:latin typeface="Broadway" panose="04040905080B02020502" pitchFamily="82" charset="0"/>
              </a:rPr>
              <a:t>1</a:t>
            </a:r>
            <a:endParaRPr lang="zh-CN" altLang="en-US" sz="9600" i="1" u="sng" dirty="0">
              <a:solidFill>
                <a:schemeClr val="bg1">
                  <a:lumMod val="95000"/>
                </a:schemeClr>
              </a:solidFill>
              <a:latin typeface="Broadway" panose="04040905080B02020502" pitchFamily="82" charset="0"/>
            </a:endParaRPr>
          </a:p>
        </p:txBody>
      </p:sp>
      <p:sp>
        <p:nvSpPr>
          <p:cNvPr id="14" name="文本框 13"/>
          <p:cNvSpPr txBox="1"/>
          <p:nvPr/>
        </p:nvSpPr>
        <p:spPr>
          <a:xfrm>
            <a:off x="4125895" y="5046927"/>
            <a:ext cx="828675" cy="1569660"/>
          </a:xfrm>
          <a:prstGeom prst="rect">
            <a:avLst/>
          </a:prstGeom>
          <a:noFill/>
        </p:spPr>
        <p:txBody>
          <a:bodyPr wrap="square" rtlCol="0">
            <a:spAutoFit/>
          </a:bodyPr>
          <a:lstStyle/>
          <a:p>
            <a:r>
              <a:rPr lang="en-US" altLang="zh-CN" sz="9600" i="1" u="sng" dirty="0" smtClean="0">
                <a:solidFill>
                  <a:schemeClr val="bg1">
                    <a:lumMod val="95000"/>
                  </a:schemeClr>
                </a:solidFill>
                <a:latin typeface="Broadway" panose="04040905080B02020502" pitchFamily="82" charset="0"/>
              </a:rPr>
              <a:t>4</a:t>
            </a:r>
            <a:endParaRPr lang="zh-CN" altLang="en-US" sz="9600" i="1" u="sng" dirty="0">
              <a:solidFill>
                <a:schemeClr val="bg1">
                  <a:lumMod val="95000"/>
                </a:schemeClr>
              </a:solidFill>
              <a:latin typeface="Broadway" panose="04040905080B02020502" pitchFamily="82" charset="0"/>
            </a:endParaRPr>
          </a:p>
        </p:txBody>
      </p:sp>
      <p:sp>
        <p:nvSpPr>
          <p:cNvPr id="15" name="文本框 14"/>
          <p:cNvSpPr txBox="1"/>
          <p:nvPr/>
        </p:nvSpPr>
        <p:spPr>
          <a:xfrm>
            <a:off x="4320718" y="3836107"/>
            <a:ext cx="828675" cy="1569660"/>
          </a:xfrm>
          <a:prstGeom prst="rect">
            <a:avLst/>
          </a:prstGeom>
          <a:noFill/>
        </p:spPr>
        <p:txBody>
          <a:bodyPr wrap="square" rtlCol="0">
            <a:spAutoFit/>
          </a:bodyPr>
          <a:lstStyle/>
          <a:p>
            <a:r>
              <a:rPr lang="en-US" altLang="zh-CN" sz="9600" i="1" u="sng" dirty="0">
                <a:solidFill>
                  <a:schemeClr val="bg1">
                    <a:lumMod val="95000"/>
                  </a:schemeClr>
                </a:solidFill>
                <a:latin typeface="Broadway" panose="04040905080B02020502" pitchFamily="82" charset="0"/>
              </a:rPr>
              <a:t>3</a:t>
            </a:r>
            <a:endParaRPr lang="zh-CN" altLang="en-US" sz="9600" i="1" u="sng" dirty="0">
              <a:solidFill>
                <a:schemeClr val="bg1">
                  <a:lumMod val="95000"/>
                </a:schemeClr>
              </a:solidFill>
              <a:latin typeface="Broadway" panose="04040905080B02020502" pitchFamily="82" charset="0"/>
            </a:endParaRPr>
          </a:p>
        </p:txBody>
      </p:sp>
      <p:grpSp>
        <p:nvGrpSpPr>
          <p:cNvPr id="6" name="组合 5"/>
          <p:cNvGrpSpPr/>
          <p:nvPr/>
        </p:nvGrpSpPr>
        <p:grpSpPr>
          <a:xfrm>
            <a:off x="5944396" y="1792438"/>
            <a:ext cx="5636098" cy="3213219"/>
            <a:chOff x="5999299" y="1792438"/>
            <a:chExt cx="5636098" cy="3213219"/>
          </a:xfrm>
        </p:grpSpPr>
        <p:sp>
          <p:nvSpPr>
            <p:cNvPr id="18" name="文本框 17"/>
            <p:cNvSpPr txBox="1"/>
            <p:nvPr/>
          </p:nvSpPr>
          <p:spPr>
            <a:xfrm>
              <a:off x="6316799" y="1792438"/>
              <a:ext cx="5204298" cy="923330"/>
            </a:xfrm>
            <a:prstGeom prst="rect">
              <a:avLst/>
            </a:prstGeom>
            <a:noFill/>
          </p:spPr>
          <p:txBody>
            <a:bodyPr wrap="square" rtlCol="0">
              <a:spAutoFit/>
            </a:bodyPr>
            <a:lstStyle/>
            <a:p>
              <a:pPr algn="ctr"/>
              <a:r>
                <a:rPr lang="zh-CN" altLang="en-US" sz="4400" b="1" dirty="0" smtClean="0">
                  <a:latin typeface="方正粗宋简体" panose="03000509000000000000" pitchFamily="65" charset="-122"/>
                  <a:ea typeface="方正粗宋简体" panose="03000509000000000000" pitchFamily="65" charset="-122"/>
                </a:rPr>
                <a:t> </a:t>
              </a:r>
              <a:r>
                <a:rPr lang="zh-CN" altLang="en-US" sz="5400" b="1" dirty="0" smtClean="0">
                  <a:solidFill>
                    <a:schemeClr val="bg2">
                      <a:lumMod val="50000"/>
                    </a:schemeClr>
                  </a:solidFill>
                  <a:latin typeface="方正粗宋简体" panose="03000509000000000000" pitchFamily="65" charset="-122"/>
                  <a:ea typeface="方正粗宋简体" panose="03000509000000000000" pitchFamily="65" charset="-122"/>
                </a:rPr>
                <a:t>时间</a:t>
              </a:r>
              <a:r>
                <a:rPr lang="zh-CN" altLang="en-US" sz="5400" b="1" dirty="0" smtClean="0">
                  <a:solidFill>
                    <a:schemeClr val="bg2">
                      <a:lumMod val="50000"/>
                    </a:schemeClr>
                  </a:solidFill>
                  <a:latin typeface="方正粗宋简体" panose="03000509000000000000" pitchFamily="65" charset="-122"/>
                  <a:ea typeface="方正粗宋简体" panose="03000509000000000000" pitchFamily="65" charset="-122"/>
                </a:rPr>
                <a:t>进度安排</a:t>
              </a:r>
              <a:endParaRPr lang="zh-CN" altLang="en-US" sz="5400" b="1" dirty="0">
                <a:solidFill>
                  <a:schemeClr val="bg2">
                    <a:lumMod val="50000"/>
                  </a:schemeClr>
                </a:solidFill>
                <a:latin typeface="方正粗宋简体" panose="03000509000000000000" pitchFamily="65" charset="-122"/>
                <a:ea typeface="方正粗宋简体" panose="03000509000000000000" pitchFamily="65" charset="-122"/>
              </a:endParaRPr>
            </a:p>
          </p:txBody>
        </p:sp>
        <p:sp>
          <p:nvSpPr>
            <p:cNvPr id="19" name="文本框 18"/>
            <p:cNvSpPr txBox="1"/>
            <p:nvPr/>
          </p:nvSpPr>
          <p:spPr>
            <a:xfrm>
              <a:off x="5999299" y="4236216"/>
              <a:ext cx="5204298" cy="769441"/>
            </a:xfrm>
            <a:prstGeom prst="rect">
              <a:avLst/>
            </a:prstGeom>
            <a:noFill/>
          </p:spPr>
          <p:txBody>
            <a:bodyPr wrap="square" rtlCol="0">
              <a:spAutoFit/>
            </a:bodyPr>
            <a:lstStyle/>
            <a:p>
              <a:pPr algn="ctr"/>
              <a:endParaRPr lang="zh-CN" altLang="en-US" sz="4400" b="1" dirty="0">
                <a:latin typeface="方正粗宋简体" panose="03000509000000000000" pitchFamily="65" charset="-122"/>
                <a:ea typeface="方正粗宋简体" panose="03000509000000000000" pitchFamily="65" charset="-122"/>
              </a:endParaRPr>
            </a:p>
          </p:txBody>
        </p:sp>
        <p:sp>
          <p:nvSpPr>
            <p:cNvPr id="20" name="文本框 19"/>
            <p:cNvSpPr txBox="1"/>
            <p:nvPr/>
          </p:nvSpPr>
          <p:spPr>
            <a:xfrm>
              <a:off x="5999299" y="2976980"/>
              <a:ext cx="5204298" cy="923330"/>
            </a:xfrm>
            <a:prstGeom prst="rect">
              <a:avLst/>
            </a:prstGeom>
            <a:noFill/>
          </p:spPr>
          <p:txBody>
            <a:bodyPr wrap="square" rtlCol="0">
              <a:spAutoFit/>
            </a:bodyPr>
            <a:lstStyle/>
            <a:p>
              <a:pPr algn="ctr"/>
              <a:r>
                <a:rPr lang="zh-CN" altLang="en-US" sz="4800" b="1" dirty="0"/>
                <a:t>  </a:t>
              </a:r>
              <a:r>
                <a:rPr lang="zh-CN" altLang="en-US" sz="4800" b="1" dirty="0" smtClean="0"/>
                <a:t>    </a:t>
              </a:r>
              <a:r>
                <a:rPr lang="zh-CN" altLang="en-US" sz="5400" b="1" dirty="0">
                  <a:solidFill>
                    <a:schemeClr val="bg2">
                      <a:lumMod val="50000"/>
                    </a:schemeClr>
                  </a:solidFill>
                  <a:latin typeface="方正粗宋简体" panose="03000509000000000000" pitchFamily="65" charset="-122"/>
                  <a:ea typeface="方正粗宋简体" panose="03000509000000000000" pitchFamily="65" charset="-122"/>
                </a:rPr>
                <a:t>申报材料准备</a:t>
              </a:r>
            </a:p>
          </p:txBody>
        </p:sp>
        <p:sp>
          <p:nvSpPr>
            <p:cNvPr id="21" name="文本框 20"/>
            <p:cNvSpPr txBox="1"/>
            <p:nvPr/>
          </p:nvSpPr>
          <p:spPr>
            <a:xfrm>
              <a:off x="6431099" y="4075712"/>
              <a:ext cx="5204298" cy="923330"/>
            </a:xfrm>
            <a:prstGeom prst="rect">
              <a:avLst/>
            </a:prstGeom>
            <a:noFill/>
          </p:spPr>
          <p:txBody>
            <a:bodyPr wrap="square" rtlCol="0">
              <a:spAutoFit/>
            </a:bodyPr>
            <a:lstStyle/>
            <a:p>
              <a:pPr algn="ctr"/>
              <a:r>
                <a:rPr lang="zh-CN" altLang="en-US" sz="5400" b="1" dirty="0">
                  <a:solidFill>
                    <a:schemeClr val="bg2">
                      <a:lumMod val="50000"/>
                    </a:schemeClr>
                  </a:solidFill>
                  <a:latin typeface="方正粗宋简体" panose="03000509000000000000" pitchFamily="65" charset="-122"/>
                  <a:ea typeface="方正粗宋简体" panose="03000509000000000000" pitchFamily="65" charset="-122"/>
                </a:rPr>
                <a:t>评审会议流程</a:t>
              </a:r>
            </a:p>
          </p:txBody>
        </p:sp>
      </p:grpSp>
      <p:cxnSp>
        <p:nvCxnSpPr>
          <p:cNvPr id="27" name="直接连接符 26"/>
          <p:cNvCxnSpPr/>
          <p:nvPr/>
        </p:nvCxnSpPr>
        <p:spPr>
          <a:xfrm flipH="1">
            <a:off x="3348794" y="-29460"/>
            <a:ext cx="810569" cy="6866873"/>
          </a:xfrm>
          <a:prstGeom prst="line">
            <a:avLst/>
          </a:prstGeom>
          <a:ln w="127000">
            <a:solidFill>
              <a:srgbClr val="708AA5"/>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 y="-25400"/>
            <a:ext cx="4013200" cy="68922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4418836" cy="6866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95635" y="5405767"/>
            <a:ext cx="4536819" cy="923330"/>
          </a:xfrm>
          <a:prstGeom prst="rect">
            <a:avLst/>
          </a:prstGeom>
        </p:spPr>
        <p:txBody>
          <a:bodyPr wrap="none">
            <a:spAutoFit/>
          </a:bodyPr>
          <a:lstStyle/>
          <a:p>
            <a:pPr lvl="0" algn="ctr"/>
            <a:r>
              <a:rPr lang="zh-CN" altLang="en-US" sz="4800" b="1" dirty="0" smtClean="0">
                <a:solidFill>
                  <a:srgbClr val="553D43"/>
                </a:solidFill>
                <a:latin typeface="方正粗宋简体" panose="03000509000000000000" pitchFamily="65" charset="-122"/>
                <a:ea typeface="方正粗宋简体" panose="03000509000000000000" pitchFamily="65" charset="-122"/>
              </a:rPr>
              <a:t> </a:t>
            </a:r>
            <a:r>
              <a:rPr lang="zh-CN" altLang="en-US" sz="5400" b="1" dirty="0">
                <a:solidFill>
                  <a:schemeClr val="bg2">
                    <a:lumMod val="50000"/>
                  </a:schemeClr>
                </a:solidFill>
                <a:latin typeface="方正粗宋简体" panose="03000509000000000000" pitchFamily="65" charset="-122"/>
                <a:ea typeface="方正粗宋简体" panose="03000509000000000000" pitchFamily="65" charset="-122"/>
              </a:rPr>
              <a:t>有关注意事项</a:t>
            </a:r>
          </a:p>
        </p:txBody>
      </p:sp>
      <p:sp>
        <p:nvSpPr>
          <p:cNvPr id="16" name="TextBox 15"/>
          <p:cNvSpPr txBox="1"/>
          <p:nvPr/>
        </p:nvSpPr>
        <p:spPr>
          <a:xfrm>
            <a:off x="446922" y="804738"/>
            <a:ext cx="1415772" cy="4702629"/>
          </a:xfrm>
          <a:prstGeom prst="rect">
            <a:avLst/>
          </a:prstGeom>
          <a:noFill/>
        </p:spPr>
        <p:txBody>
          <a:bodyPr vert="eaVert" wrap="square" rtlCol="0">
            <a:spAutoFit/>
          </a:bodyPr>
          <a:lstStyle/>
          <a:p>
            <a:r>
              <a:rPr lang="zh-CN" altLang="en-US" sz="8000" b="1" dirty="0" smtClean="0">
                <a:solidFill>
                  <a:schemeClr val="tx2">
                    <a:lumMod val="75000"/>
                  </a:schemeClr>
                </a:solidFill>
              </a:rPr>
              <a:t>目      录</a:t>
            </a:r>
            <a:endParaRPr lang="zh-CN" altLang="en-US" sz="8000" b="1"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183274601"/>
              </p:ext>
            </p:extLst>
          </p:nvPr>
        </p:nvGraphicFramePr>
        <p:xfrm>
          <a:off x="4526557" y="1881924"/>
          <a:ext cx="7997780" cy="4390086"/>
        </p:xfrm>
        <a:graphic>
          <a:graphicData uri="http://schemas.openxmlformats.org/drawingml/2006/table">
            <a:tbl>
              <a:tblPr firstRow="1" bandRow="1">
                <a:tableStyleId>{2D5ABB26-0587-4C30-8999-92F81FD0307C}</a:tableStyleId>
              </a:tblPr>
              <a:tblGrid>
                <a:gridCol w="2324355">
                  <a:extLst>
                    <a:ext uri="{9D8B030D-6E8A-4147-A177-3AD203B41FA5}">
                      <a16:colId xmlns:a16="http://schemas.microsoft.com/office/drawing/2014/main" val="20000"/>
                    </a:ext>
                  </a:extLst>
                </a:gridCol>
                <a:gridCol w="5673425">
                  <a:extLst>
                    <a:ext uri="{9D8B030D-6E8A-4147-A177-3AD203B41FA5}">
                      <a16:colId xmlns:a16="http://schemas.microsoft.com/office/drawing/2014/main" val="20001"/>
                    </a:ext>
                  </a:extLst>
                </a:gridCol>
              </a:tblGrid>
              <a:tr h="623640">
                <a:tc>
                  <a:txBody>
                    <a:bodyPr/>
                    <a:lstStyle/>
                    <a:p>
                      <a:pPr algn="just"/>
                      <a:r>
                        <a:rPr lang="zh-CN" altLang="en-US" sz="2800" b="1" dirty="0" smtClean="0">
                          <a:solidFill>
                            <a:srgbClr val="553D43"/>
                          </a:solidFill>
                          <a:latin typeface="+mn-lt"/>
                          <a:cs typeface="Segoe UI Black" panose="02010600030101010101" pitchFamily="34" charset="0"/>
                        </a:rPr>
                        <a:t>12.</a:t>
                      </a:r>
                      <a:r>
                        <a:rPr lang="zh-CN" altLang="en-US" sz="2800" b="1" baseline="0" dirty="0" smtClean="0">
                          <a:solidFill>
                            <a:srgbClr val="553D43"/>
                          </a:solidFill>
                          <a:latin typeface="+mn-lt"/>
                          <a:cs typeface="Segoe UI Black" panose="02010600030101010101" pitchFamily="34" charset="0"/>
                        </a:rPr>
                        <a:t> </a:t>
                      </a:r>
                      <a:r>
                        <a:rPr lang="en-US" altLang="zh-CN" sz="2800" b="1" baseline="0" dirty="0" smtClean="0">
                          <a:solidFill>
                            <a:srgbClr val="553D43"/>
                          </a:solidFill>
                          <a:latin typeface="+mn-lt"/>
                          <a:cs typeface="Segoe UI Black" panose="02010600030101010101" pitchFamily="34" charset="0"/>
                        </a:rPr>
                        <a:t>27</a:t>
                      </a:r>
                      <a:r>
                        <a:rPr lang="zh-CN" altLang="en-US" sz="2800" b="1" baseline="0" dirty="0" smtClean="0">
                          <a:solidFill>
                            <a:srgbClr val="553D43"/>
                          </a:solidFill>
                          <a:latin typeface="+mn-lt"/>
                          <a:cs typeface="Segoe UI Black" panose="02010600030101010101" pitchFamily="34" charset="0"/>
                        </a:rPr>
                        <a:t> </a:t>
                      </a:r>
                      <a:r>
                        <a:rPr lang="zh-CN" altLang="en-US" sz="2800" b="1" dirty="0" smtClean="0">
                          <a:solidFill>
                            <a:srgbClr val="553D43"/>
                          </a:solidFill>
                          <a:latin typeface="+mn-lt"/>
                          <a:cs typeface="Segoe UI Black" panose="02010600030101010101" pitchFamily="34" charset="0"/>
                        </a:rPr>
                        <a:t>-</a:t>
                      </a:r>
                      <a:r>
                        <a:rPr lang="en-US" altLang="zh-CN" sz="2800" b="1" dirty="0" smtClean="0">
                          <a:solidFill>
                            <a:srgbClr val="553D43"/>
                          </a:solidFill>
                          <a:latin typeface="+mn-lt"/>
                          <a:cs typeface="Segoe UI Black" panose="02010600030101010101" pitchFamily="34" charset="0"/>
                        </a:rPr>
                        <a:t>1</a:t>
                      </a:r>
                      <a:r>
                        <a:rPr lang="zh-CN" altLang="en-US" sz="2800" b="1" dirty="0" smtClean="0">
                          <a:solidFill>
                            <a:srgbClr val="553D43"/>
                          </a:solidFill>
                          <a:latin typeface="+mn-lt"/>
                          <a:cs typeface="Segoe UI Black" panose="02010600030101010101" pitchFamily="34" charset="0"/>
                        </a:rPr>
                        <a:t>.</a:t>
                      </a:r>
                      <a:r>
                        <a:rPr lang="zh-CN" altLang="en-US" sz="2800" b="1" baseline="0" dirty="0" smtClean="0">
                          <a:solidFill>
                            <a:srgbClr val="553D43"/>
                          </a:solidFill>
                          <a:latin typeface="+mn-lt"/>
                          <a:cs typeface="Segoe UI Black" panose="02010600030101010101" pitchFamily="34" charset="0"/>
                        </a:rPr>
                        <a:t> </a:t>
                      </a:r>
                      <a:r>
                        <a:rPr lang="en-US" altLang="zh-CN" sz="2800" b="1" baseline="0" dirty="0" smtClean="0">
                          <a:solidFill>
                            <a:srgbClr val="553D43"/>
                          </a:solidFill>
                          <a:latin typeface="+mn-lt"/>
                          <a:cs typeface="Segoe UI Black" panose="02010600030101010101" pitchFamily="34" charset="0"/>
                        </a:rPr>
                        <a:t>4</a:t>
                      </a:r>
                      <a:endParaRPr lang="zh-CN" altLang="en-US" sz="2800" b="1" dirty="0" smtClean="0">
                        <a:solidFill>
                          <a:srgbClr val="553D43"/>
                        </a:solidFill>
                        <a:latin typeface="+mn-lt"/>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10600030101010101" pitchFamily="34" charset="0"/>
                          <a:cs typeface="Segoe UI Black" panose="02010600030101010101" pitchFamily="34" charset="0"/>
                        </a:rPr>
                        <a:t>  个人准备申报材料</a:t>
                      </a:r>
                      <a:endParaRPr lang="zh-CN" altLang="en-US" sz="2400" b="1" dirty="0">
                        <a:solidFill>
                          <a:srgbClr val="553D43"/>
                        </a:solidFill>
                        <a:latin typeface="Segoe UI Black" panose="02010600030101010101" pitchFamily="34" charset="0"/>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27741">
                <a:tc>
                  <a:txBody>
                    <a:bodyPr/>
                    <a:lstStyle/>
                    <a:p>
                      <a:pPr marL="0" algn="just" defTabSz="914400" rtl="0" eaLnBrk="1" latinLnBrk="0" hangingPunct="1"/>
                      <a:r>
                        <a:rPr lang="zh-CN" altLang="en-US" sz="2800" b="1" kern="1200" dirty="0" smtClean="0">
                          <a:solidFill>
                            <a:srgbClr val="553D43"/>
                          </a:solidFill>
                          <a:latin typeface="+mn-lt"/>
                          <a:ea typeface="+mn-ea"/>
                          <a:cs typeface="Segoe UI Black" panose="02010600030101010101" pitchFamily="34" charset="0"/>
                        </a:rPr>
                        <a:t>1.</a:t>
                      </a:r>
                      <a:r>
                        <a:rPr lang="zh-CN" altLang="en-US" sz="2800" b="1" kern="1200" baseline="0" dirty="0" smtClean="0">
                          <a:solidFill>
                            <a:srgbClr val="553D43"/>
                          </a:solidFill>
                          <a:latin typeface="+mn-lt"/>
                          <a:ea typeface="+mn-ea"/>
                          <a:cs typeface="Segoe UI Black" panose="02010600030101010101" pitchFamily="34" charset="0"/>
                        </a:rPr>
                        <a:t> </a:t>
                      </a:r>
                      <a:r>
                        <a:rPr lang="en-US" altLang="zh-CN" sz="2800" b="1" kern="1200" baseline="0" dirty="0" smtClean="0">
                          <a:solidFill>
                            <a:srgbClr val="553D43"/>
                          </a:solidFill>
                          <a:latin typeface="+mn-lt"/>
                          <a:ea typeface="+mn-ea"/>
                          <a:cs typeface="Segoe UI Black" panose="02010600030101010101" pitchFamily="34" charset="0"/>
                        </a:rPr>
                        <a:t>5</a:t>
                      </a:r>
                      <a:r>
                        <a:rPr lang="zh-CN" altLang="en-US" sz="2800" b="1" kern="1200" baseline="0" dirty="0" smtClean="0">
                          <a:solidFill>
                            <a:srgbClr val="553D43"/>
                          </a:solidFill>
                          <a:latin typeface="+mn-lt"/>
                          <a:ea typeface="+mn-ea"/>
                          <a:cs typeface="Segoe UI Black" panose="02010600030101010101" pitchFamily="34" charset="0"/>
                        </a:rPr>
                        <a:t> </a:t>
                      </a:r>
                      <a:r>
                        <a:rPr lang="zh-CN" altLang="en-US" sz="2800" b="1" kern="1200" dirty="0" smtClean="0">
                          <a:solidFill>
                            <a:srgbClr val="553D43"/>
                          </a:solidFill>
                          <a:latin typeface="+mn-lt"/>
                          <a:ea typeface="+mn-ea"/>
                          <a:cs typeface="Segoe UI Black" panose="02010600030101010101" pitchFamily="34" charset="0"/>
                        </a:rPr>
                        <a:t>-1.</a:t>
                      </a:r>
                      <a:r>
                        <a:rPr lang="zh-CN" altLang="en-US" sz="2800" b="1" kern="1200" baseline="0" dirty="0" smtClean="0">
                          <a:solidFill>
                            <a:srgbClr val="553D43"/>
                          </a:solidFill>
                          <a:latin typeface="+mn-lt"/>
                          <a:ea typeface="+mn-ea"/>
                          <a:cs typeface="Segoe UI Black" panose="02010600030101010101" pitchFamily="34" charset="0"/>
                        </a:rPr>
                        <a:t> </a:t>
                      </a:r>
                      <a:r>
                        <a:rPr lang="en-US" altLang="zh-CN" sz="2800" b="1" kern="1200" baseline="0" dirty="0" smtClean="0">
                          <a:solidFill>
                            <a:srgbClr val="553D43"/>
                          </a:solidFill>
                          <a:latin typeface="+mn-lt"/>
                          <a:ea typeface="+mn-ea"/>
                          <a:cs typeface="Segoe UI Black" panose="02010600030101010101" pitchFamily="34" charset="0"/>
                        </a:rPr>
                        <a:t>10</a:t>
                      </a:r>
                      <a:endParaRPr lang="zh-CN" altLang="en-US" sz="2800" b="1" kern="1200" dirty="0" smtClean="0">
                        <a:solidFill>
                          <a:srgbClr val="553D43"/>
                        </a:solidFill>
                        <a:latin typeface="+mn-lt"/>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10600030101010101" pitchFamily="34" charset="0"/>
                          <a:cs typeface="Segoe UI Black" panose="02010600030101010101" pitchFamily="34" charset="0"/>
                        </a:rPr>
                        <a:t>  单位初审，在单位内部公示</a:t>
                      </a:r>
                      <a:endParaRPr lang="zh-CN" altLang="en-US" sz="2400" b="1" dirty="0">
                        <a:solidFill>
                          <a:srgbClr val="553D43"/>
                        </a:solidFill>
                        <a:latin typeface="Segoe UI Black" panose="02010600030101010101" pitchFamily="34" charset="0"/>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7741">
                <a:tc>
                  <a:txBody>
                    <a:bodyPr/>
                    <a:lstStyle/>
                    <a:p>
                      <a:pPr marL="0" algn="just" defTabSz="914400" rtl="0" eaLnBrk="1" latinLnBrk="0" hangingPunct="1"/>
                      <a:r>
                        <a:rPr lang="zh-CN" altLang="en-US" sz="2800" b="1" kern="1200" dirty="0" smtClean="0">
                          <a:solidFill>
                            <a:srgbClr val="553D43"/>
                          </a:solidFill>
                          <a:latin typeface="+mn-lt"/>
                          <a:ea typeface="+mn-ea"/>
                          <a:cs typeface="Segoe UI Black" panose="02010600030101010101" pitchFamily="34" charset="0"/>
                        </a:rPr>
                        <a:t>1.</a:t>
                      </a:r>
                      <a:r>
                        <a:rPr lang="en-US" altLang="zh-CN" sz="2800" b="1" kern="1200" dirty="0" smtClean="0">
                          <a:solidFill>
                            <a:srgbClr val="553D43"/>
                          </a:solidFill>
                          <a:latin typeface="+mn-lt"/>
                          <a:ea typeface="+mn-ea"/>
                          <a:cs typeface="Segoe UI Black" panose="02010600030101010101" pitchFamily="34" charset="0"/>
                        </a:rPr>
                        <a:t>11</a:t>
                      </a:r>
                      <a:r>
                        <a:rPr lang="zh-CN" altLang="en-US" sz="2800" b="1" kern="1200" dirty="0" smtClean="0">
                          <a:solidFill>
                            <a:srgbClr val="553D43"/>
                          </a:solidFill>
                          <a:latin typeface="+mn-lt"/>
                          <a:ea typeface="+mn-ea"/>
                          <a:cs typeface="Segoe UI Black" panose="02010600030101010101" pitchFamily="34" charset="0"/>
                        </a:rPr>
                        <a:t>-3.</a:t>
                      </a:r>
                      <a:r>
                        <a:rPr lang="zh-CN" altLang="en-US" sz="2800" b="1" kern="1200" baseline="0" dirty="0" smtClean="0">
                          <a:solidFill>
                            <a:srgbClr val="553D43"/>
                          </a:solidFill>
                          <a:latin typeface="+mn-lt"/>
                          <a:ea typeface="+mn-ea"/>
                          <a:cs typeface="Segoe UI Black" panose="02010600030101010101" pitchFamily="34" charset="0"/>
                        </a:rPr>
                        <a:t> </a:t>
                      </a:r>
                      <a:r>
                        <a:rPr lang="en-US" altLang="zh-CN" sz="2800" b="1" kern="1200" baseline="0" dirty="0" smtClean="0">
                          <a:solidFill>
                            <a:srgbClr val="553D43"/>
                          </a:solidFill>
                          <a:latin typeface="+mn-lt"/>
                          <a:ea typeface="+mn-ea"/>
                          <a:cs typeface="Segoe UI Black" panose="02010600030101010101" pitchFamily="34" charset="0"/>
                        </a:rPr>
                        <a:t>20</a:t>
                      </a:r>
                      <a:r>
                        <a:rPr lang="zh-CN" altLang="en-US" sz="2800" b="1" kern="1200" baseline="0" dirty="0" smtClean="0">
                          <a:solidFill>
                            <a:srgbClr val="553D43"/>
                          </a:solidFill>
                          <a:latin typeface="+mn-lt"/>
                          <a:ea typeface="+mn-ea"/>
                          <a:cs typeface="Segoe UI Black" panose="02010600030101010101" pitchFamily="34" charset="0"/>
                        </a:rPr>
                        <a:t>  </a:t>
                      </a:r>
                      <a:endParaRPr lang="zh-CN" altLang="en-US" sz="2800" b="1" kern="1200" dirty="0" smtClean="0">
                        <a:solidFill>
                          <a:srgbClr val="553D43"/>
                        </a:solidFill>
                        <a:latin typeface="+mn-lt"/>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10600030101010101" pitchFamily="34" charset="0"/>
                          <a:cs typeface="Segoe UI Black" panose="02010600030101010101" pitchFamily="34" charset="0"/>
                        </a:rPr>
                        <a:t>  人事处初审申报材料</a:t>
                      </a:r>
                      <a:endParaRPr lang="zh-CN" altLang="en-US" sz="2400" b="1" dirty="0">
                        <a:solidFill>
                          <a:srgbClr val="553D43"/>
                        </a:solidFill>
                        <a:latin typeface="Segoe UI Black" panose="02010600030101010101" pitchFamily="34" charset="0"/>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27741">
                <a:tc>
                  <a:txBody>
                    <a:bodyPr/>
                    <a:lstStyle/>
                    <a:p>
                      <a:pPr marL="0" algn="just" defTabSz="914400" rtl="0" eaLnBrk="1" latinLnBrk="0" hangingPunct="1"/>
                      <a:r>
                        <a:rPr lang="zh-CN" altLang="en-US" sz="2800" b="1" kern="1200" dirty="0" smtClean="0">
                          <a:solidFill>
                            <a:srgbClr val="553D43"/>
                          </a:solidFill>
                          <a:latin typeface="+mn-lt"/>
                          <a:ea typeface="+mn-ea"/>
                          <a:cs typeface="Segoe UI Black" panose="02010600030101010101" pitchFamily="34" charset="0"/>
                        </a:rPr>
                        <a:t>3.</a:t>
                      </a:r>
                      <a:r>
                        <a:rPr lang="zh-CN" altLang="en-US" sz="2800" b="1" kern="1200" baseline="0" dirty="0" smtClean="0">
                          <a:solidFill>
                            <a:srgbClr val="553D43"/>
                          </a:solidFill>
                          <a:latin typeface="+mn-lt"/>
                          <a:ea typeface="+mn-ea"/>
                          <a:cs typeface="Segoe UI Black" panose="02010600030101010101" pitchFamily="34" charset="0"/>
                        </a:rPr>
                        <a:t> </a:t>
                      </a:r>
                      <a:r>
                        <a:rPr lang="en-US" altLang="zh-CN" sz="2800" b="1" kern="1200" baseline="0" dirty="0" smtClean="0">
                          <a:solidFill>
                            <a:srgbClr val="553D43"/>
                          </a:solidFill>
                          <a:latin typeface="+mn-lt"/>
                          <a:ea typeface="+mn-ea"/>
                          <a:cs typeface="Segoe UI Black" panose="02010600030101010101" pitchFamily="34" charset="0"/>
                        </a:rPr>
                        <a:t>21</a:t>
                      </a:r>
                      <a:r>
                        <a:rPr lang="zh-CN" altLang="en-US" sz="2800" b="1" kern="1200" dirty="0" smtClean="0">
                          <a:solidFill>
                            <a:srgbClr val="553D43"/>
                          </a:solidFill>
                          <a:latin typeface="+mn-lt"/>
                          <a:ea typeface="+mn-ea"/>
                          <a:cs typeface="Segoe UI Black" panose="02010600030101010101" pitchFamily="34" charset="0"/>
                        </a:rPr>
                        <a:t>-</a:t>
                      </a:r>
                      <a:r>
                        <a:rPr lang="en-US" altLang="zh-CN" sz="2800" b="1" kern="1200" dirty="0" smtClean="0">
                          <a:solidFill>
                            <a:srgbClr val="553D43"/>
                          </a:solidFill>
                          <a:latin typeface="+mn-lt"/>
                          <a:ea typeface="+mn-ea"/>
                          <a:cs typeface="Segoe UI Black" panose="02010600030101010101" pitchFamily="34" charset="0"/>
                        </a:rPr>
                        <a:t>5.10</a:t>
                      </a:r>
                      <a:endParaRPr lang="zh-CN" altLang="en-US" sz="2800" b="1" kern="1200" dirty="0" smtClean="0">
                        <a:solidFill>
                          <a:srgbClr val="553D43"/>
                        </a:solidFill>
                        <a:latin typeface="+mn-lt"/>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10600030101010101" pitchFamily="34" charset="0"/>
                          <a:cs typeface="Segoe UI Black" panose="02010600030101010101" pitchFamily="34" charset="0"/>
                        </a:rPr>
                        <a:t>  准备送审材料，校外同行专家鉴定</a:t>
                      </a:r>
                      <a:endParaRPr lang="zh-CN" altLang="en-US" sz="2400" b="1" dirty="0">
                        <a:solidFill>
                          <a:srgbClr val="553D43"/>
                        </a:solidFill>
                        <a:latin typeface="Segoe UI Black" panose="02010600030101010101" pitchFamily="34" charset="0"/>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627741">
                <a:tc>
                  <a:txBody>
                    <a:bodyPr/>
                    <a:lstStyle/>
                    <a:p>
                      <a:pPr marL="0" algn="just" defTabSz="914400" rtl="0" eaLnBrk="1" latinLnBrk="0" hangingPunct="1"/>
                      <a:r>
                        <a:rPr lang="en-US" altLang="zh-CN" sz="2800" b="1" kern="1200" dirty="0" smtClean="0">
                          <a:solidFill>
                            <a:srgbClr val="553D43"/>
                          </a:solidFill>
                          <a:latin typeface="+mn-lt"/>
                          <a:ea typeface="+mn-ea"/>
                          <a:cs typeface="Segoe UI Black" panose="02010600030101010101" pitchFamily="34" charset="0"/>
                        </a:rPr>
                        <a:t>5.11</a:t>
                      </a:r>
                      <a:r>
                        <a:rPr lang="zh-CN" altLang="en-US" sz="2800" b="1" kern="1200" dirty="0" smtClean="0">
                          <a:solidFill>
                            <a:srgbClr val="553D43"/>
                          </a:solidFill>
                          <a:latin typeface="+mn-lt"/>
                          <a:ea typeface="+mn-ea"/>
                          <a:cs typeface="Segoe UI Black" panose="02010600030101010101" pitchFamily="34" charset="0"/>
                        </a:rPr>
                        <a:t>-5.</a:t>
                      </a:r>
                      <a:r>
                        <a:rPr lang="en-US" altLang="zh-CN" sz="2800" b="1" kern="1200" dirty="0" smtClean="0">
                          <a:solidFill>
                            <a:srgbClr val="553D43"/>
                          </a:solidFill>
                          <a:latin typeface="+mn-lt"/>
                          <a:ea typeface="+mn-ea"/>
                          <a:cs typeface="Segoe UI Black" panose="02010600030101010101" pitchFamily="34" charset="0"/>
                        </a:rPr>
                        <a:t>25</a:t>
                      </a:r>
                      <a:endParaRPr lang="zh-CN" altLang="en-US" sz="2800" b="1" kern="1200" dirty="0" smtClean="0">
                        <a:solidFill>
                          <a:srgbClr val="553D43"/>
                        </a:solidFill>
                        <a:latin typeface="+mn-lt"/>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10600030101010101" pitchFamily="34" charset="0"/>
                          <a:cs typeface="Segoe UI Black" panose="02010600030101010101" pitchFamily="34" charset="0"/>
                        </a:rPr>
                        <a:t>  召开教授会及单位考核推荐小组会议</a:t>
                      </a:r>
                      <a:endParaRPr lang="zh-CN" altLang="en-US" sz="2400" b="1" dirty="0">
                        <a:solidFill>
                          <a:srgbClr val="553D43"/>
                        </a:solidFill>
                        <a:latin typeface="Segoe UI Black" panose="02010600030101010101" pitchFamily="34" charset="0"/>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627741">
                <a:tc>
                  <a:txBody>
                    <a:bodyPr/>
                    <a:lstStyle/>
                    <a:p>
                      <a:pPr marL="0" algn="just" defTabSz="914400" rtl="0" eaLnBrk="1" latinLnBrk="0" hangingPunct="1"/>
                      <a:r>
                        <a:rPr lang="zh-CN" altLang="en-US" sz="2800" b="1" kern="1200" dirty="0" smtClean="0">
                          <a:solidFill>
                            <a:srgbClr val="553D43"/>
                          </a:solidFill>
                          <a:latin typeface="+mn-lt"/>
                          <a:ea typeface="+mn-ea"/>
                          <a:cs typeface="Segoe UI Black" panose="02010600030101010101" pitchFamily="34" charset="0"/>
                        </a:rPr>
                        <a:t>5.</a:t>
                      </a:r>
                      <a:r>
                        <a:rPr lang="en-US" altLang="zh-CN" sz="2800" b="1" kern="1200" dirty="0" smtClean="0">
                          <a:solidFill>
                            <a:srgbClr val="553D43"/>
                          </a:solidFill>
                          <a:latin typeface="+mn-lt"/>
                          <a:ea typeface="+mn-ea"/>
                          <a:cs typeface="Segoe UI Black" panose="02010600030101010101" pitchFamily="34" charset="0"/>
                        </a:rPr>
                        <a:t>26</a:t>
                      </a:r>
                      <a:r>
                        <a:rPr lang="zh-CN" altLang="en-US" sz="2800" b="1" kern="1200" dirty="0" smtClean="0">
                          <a:solidFill>
                            <a:srgbClr val="553D43"/>
                          </a:solidFill>
                          <a:latin typeface="+mn-lt"/>
                          <a:ea typeface="+mn-ea"/>
                          <a:cs typeface="Segoe UI Black" panose="02010600030101010101" pitchFamily="34" charset="0"/>
                        </a:rPr>
                        <a:t>-</a:t>
                      </a:r>
                      <a:r>
                        <a:rPr lang="en-US" altLang="zh-CN" sz="2800" b="1" kern="1200" dirty="0" smtClean="0">
                          <a:solidFill>
                            <a:srgbClr val="553D43"/>
                          </a:solidFill>
                          <a:latin typeface="+mn-lt"/>
                          <a:ea typeface="+mn-ea"/>
                          <a:cs typeface="Segoe UI Black" panose="02010600030101010101" pitchFamily="34" charset="0"/>
                        </a:rPr>
                        <a:t>6</a:t>
                      </a:r>
                      <a:r>
                        <a:rPr lang="zh-CN" altLang="en-US" sz="2800" b="1" kern="1200" dirty="0" smtClean="0">
                          <a:solidFill>
                            <a:srgbClr val="553D43"/>
                          </a:solidFill>
                          <a:latin typeface="+mn-lt"/>
                          <a:ea typeface="+mn-ea"/>
                          <a:cs typeface="Segoe UI Black" panose="02010600030101010101" pitchFamily="34" charset="0"/>
                        </a:rPr>
                        <a:t>.</a:t>
                      </a:r>
                      <a:r>
                        <a:rPr lang="en-US" altLang="zh-CN" sz="2800" b="1" kern="1200" dirty="0" smtClean="0">
                          <a:solidFill>
                            <a:srgbClr val="553D43"/>
                          </a:solidFill>
                          <a:latin typeface="+mn-lt"/>
                          <a:ea typeface="+mn-ea"/>
                          <a:cs typeface="Segoe UI Black" panose="02010600030101010101" pitchFamily="34" charset="0"/>
                        </a:rPr>
                        <a:t>12</a:t>
                      </a:r>
                      <a:endParaRPr lang="zh-CN" altLang="en-US" sz="2800" b="1" kern="1200" dirty="0" smtClean="0">
                        <a:solidFill>
                          <a:srgbClr val="553D43"/>
                        </a:solidFill>
                        <a:latin typeface="+mn-lt"/>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10600030101010101" pitchFamily="34" charset="0"/>
                          <a:cs typeface="Segoe UI Black" panose="02010600030101010101" pitchFamily="34" charset="0"/>
                        </a:rPr>
                        <a:t>  召开学部（系列）评议组会议</a:t>
                      </a:r>
                      <a:r>
                        <a:rPr lang="zh-CN" altLang="en-US" sz="2400" b="1" baseline="0" dirty="0" smtClean="0">
                          <a:solidFill>
                            <a:srgbClr val="553D43"/>
                          </a:solidFill>
                          <a:latin typeface="Segoe UI Black" panose="02010600030101010101" pitchFamily="34" charset="0"/>
                          <a:cs typeface="Segoe UI Black" panose="02010600030101010101" pitchFamily="34" charset="0"/>
                        </a:rPr>
                        <a:t> </a:t>
                      </a:r>
                      <a:endParaRPr lang="zh-CN" altLang="en-US" sz="2400" b="1" dirty="0">
                        <a:solidFill>
                          <a:srgbClr val="553D43"/>
                        </a:solidFill>
                        <a:latin typeface="Segoe UI Black" panose="02010600030101010101" pitchFamily="34" charset="0"/>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627741">
                <a:tc>
                  <a:txBody>
                    <a:bodyPr/>
                    <a:lstStyle/>
                    <a:p>
                      <a:pPr algn="just"/>
                      <a:r>
                        <a:rPr lang="zh-CN" altLang="en-US" sz="2400" b="1" dirty="0" smtClean="0">
                          <a:solidFill>
                            <a:srgbClr val="553D43"/>
                          </a:solidFill>
                          <a:latin typeface="Segoe UI Black" panose="02010600030101010101" pitchFamily="34" charset="0"/>
                          <a:cs typeface="Segoe UI Black" panose="02010600030101010101" pitchFamily="34" charset="0"/>
                        </a:rPr>
                        <a:t>7月上旬前</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10600030101010101" pitchFamily="34" charset="0"/>
                          <a:cs typeface="Segoe UI Black" panose="02010600030101010101" pitchFamily="34" charset="0"/>
                        </a:rPr>
                        <a:t>  校聘委会审议通过</a:t>
                      </a:r>
                      <a:endParaRPr lang="zh-CN" altLang="en-US" sz="2400" b="1" dirty="0">
                        <a:solidFill>
                          <a:srgbClr val="553D43"/>
                        </a:solidFill>
                        <a:latin typeface="Segoe UI Black" panose="02010600030101010101" pitchFamily="34" charset="0"/>
                        <a:ea typeface="+mn-ea"/>
                        <a:cs typeface="Segoe UI Black" panose="02010600030101010101"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066" y="1881924"/>
            <a:ext cx="4013114" cy="4287055"/>
          </a:xfrm>
          <a:prstGeom prst="rect">
            <a:avLst/>
          </a:prstGeom>
        </p:spPr>
      </p:pic>
      <p:cxnSp>
        <p:nvCxnSpPr>
          <p:cNvPr id="8" name="直接连接符 7"/>
          <p:cNvCxnSpPr/>
          <p:nvPr/>
        </p:nvCxnSpPr>
        <p:spPr>
          <a:xfrm>
            <a:off x="327066" y="1348667"/>
            <a:ext cx="7329715" cy="0"/>
          </a:xfrm>
          <a:prstGeom prst="line">
            <a:avLst/>
          </a:prstGeom>
          <a:ln w="63500" cmpd="sng">
            <a:solidFill>
              <a:srgbClr val="0099F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7066" y="280525"/>
            <a:ext cx="5791201" cy="830997"/>
          </a:xfrm>
          <a:prstGeom prst="rect">
            <a:avLst/>
          </a:prstGeom>
          <a:noFill/>
        </p:spPr>
        <p:txBody>
          <a:bodyPr wrap="square" rtlCol="0">
            <a:spAutoFit/>
          </a:bodyPr>
          <a:lstStyle/>
          <a:p>
            <a:pPr algn="ctr"/>
            <a:r>
              <a:rPr lang="zh-CN" altLang="en-US" sz="4800" b="1" dirty="0" smtClean="0">
                <a:solidFill>
                  <a:srgbClr val="0099FF"/>
                </a:solidFill>
                <a:effectLst>
                  <a:outerShdw blurRad="38100" dist="38100" dir="2700000" algn="tl">
                    <a:srgbClr val="000000">
                      <a:alpha val="43137"/>
                    </a:srgbClr>
                  </a:outerShdw>
                </a:effectLst>
              </a:rPr>
              <a:t>一、时间进程安排</a:t>
            </a:r>
            <a:endParaRPr lang="zh-CN" altLang="en-US" sz="4800" b="1" dirty="0">
              <a:solidFill>
                <a:srgbClr val="0099FF"/>
              </a:solidFill>
              <a:effectLst>
                <a:outerShdw blurRad="38100" dist="38100" dir="2700000" algn="tl">
                  <a:srgbClr val="000000">
                    <a:alpha val="43137"/>
                  </a:srgbClr>
                </a:outerShdw>
              </a:effectLst>
            </a:endParaRPr>
          </a:p>
        </p:txBody>
      </p:sp>
      <p:pic>
        <p:nvPicPr>
          <p:cNvPr id="20" name="图片 19"/>
          <p:cNvPicPr>
            <a:picLocks noChangeAspect="1"/>
          </p:cNvPicPr>
          <p:nvPr/>
        </p:nvPicPr>
        <p:blipFill>
          <a:blip r:embed="rId3" cstate="print">
            <a:extLst>
              <a:ext uri="{BEBA8EAE-BF5A-486C-A8C5-ECC9F3942E4B}">
                <a14:imgProps xmlns:a14="http://schemas.microsoft.com/office/drawing/2010/main">
                  <a14:imgLayer r:embed="rId4">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352013" y="5515836"/>
            <a:ext cx="2141453" cy="1306286"/>
          </a:xfrm>
          <a:prstGeom prst="rect">
            <a:avLst/>
          </a:prstGeom>
        </p:spPr>
      </p:pic>
    </p:spTree>
    <p:extLst>
      <p:ext uri="{BB962C8B-B14F-4D97-AF65-F5344CB8AC3E}">
        <p14:creationId xmlns:p14="http://schemas.microsoft.com/office/powerpoint/2010/main" val="15437655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2062" y="1444257"/>
            <a:ext cx="3166252" cy="646331"/>
          </a:xfrm>
          <a:prstGeom prst="rect">
            <a:avLst/>
          </a:prstGeom>
        </p:spPr>
        <p:txBody>
          <a:bodyPr wrap="none">
            <a:spAutoFit/>
          </a:bodyPr>
          <a:lstStyle/>
          <a:p>
            <a:pPr lvl="0" algn="ctr"/>
            <a:r>
              <a:rPr lang="zh-CN" altLang="en-US" sz="3600" b="1" dirty="0" smtClean="0">
                <a:solidFill>
                  <a:srgbClr val="708AA5"/>
                </a:solidFill>
              </a:rPr>
              <a:t>  </a:t>
            </a:r>
            <a:r>
              <a:rPr lang="zh-CN" altLang="en-US" sz="3600" b="1" dirty="0" smtClean="0">
                <a:solidFill>
                  <a:srgbClr val="0099FF"/>
                </a:solidFill>
              </a:rPr>
              <a:t>表格</a:t>
            </a:r>
            <a:r>
              <a:rPr lang="en-US" altLang="zh-CN" sz="3600" b="1" dirty="0" smtClean="0">
                <a:solidFill>
                  <a:srgbClr val="0099FF"/>
                </a:solidFill>
              </a:rPr>
              <a:t>1: </a:t>
            </a:r>
            <a:r>
              <a:rPr lang="zh-CN" altLang="en-US" sz="3600" b="1" dirty="0" smtClean="0">
                <a:solidFill>
                  <a:srgbClr val="0099FF"/>
                </a:solidFill>
              </a:rPr>
              <a:t>申请表</a:t>
            </a:r>
            <a:endParaRPr lang="zh-CN" altLang="en-US" sz="3600" b="1" dirty="0">
              <a:solidFill>
                <a:srgbClr val="0099FF"/>
              </a:solidFill>
            </a:endParaRPr>
          </a:p>
        </p:txBody>
      </p:sp>
      <p:sp>
        <p:nvSpPr>
          <p:cNvPr id="6" name="TextBox 5"/>
          <p:cNvSpPr txBox="1"/>
          <p:nvPr/>
        </p:nvSpPr>
        <p:spPr>
          <a:xfrm>
            <a:off x="442062" y="2771207"/>
            <a:ext cx="5816792" cy="3194721"/>
          </a:xfrm>
          <a:prstGeom prst="rect">
            <a:avLst/>
          </a:prstGeom>
          <a:noFill/>
        </p:spPr>
        <p:txBody>
          <a:bodyPr wrap="square" rtlCol="0">
            <a:spAutoFit/>
          </a:bodyPr>
          <a:lstStyle/>
          <a:p>
            <a:pPr marL="914400" lvl="1" indent="-457200">
              <a:lnSpc>
                <a:spcPct val="150000"/>
              </a:lnSpc>
              <a:buFont typeface="Wingdings" panose="05000000000000000000" pitchFamily="2" charset="2"/>
              <a:buChar char="n"/>
            </a:pPr>
            <a:r>
              <a:rPr lang="zh-CN" altLang="en-US" sz="2800" b="1" dirty="0" smtClean="0">
                <a:solidFill>
                  <a:srgbClr val="553D43"/>
                </a:solidFill>
                <a:latin typeface="+mn-ea"/>
              </a:rPr>
              <a:t>请按电子文档中</a:t>
            </a:r>
            <a:r>
              <a:rPr lang="zh-CN" altLang="en-US" sz="2800" b="1" dirty="0" smtClean="0">
                <a:solidFill>
                  <a:srgbClr val="FF0000"/>
                </a:solidFill>
                <a:latin typeface="+mn-ea"/>
              </a:rPr>
              <a:t>样表</a:t>
            </a:r>
            <a:r>
              <a:rPr lang="zh-CN" altLang="en-US" sz="2800" b="1" dirty="0" smtClean="0">
                <a:solidFill>
                  <a:srgbClr val="553D43"/>
                </a:solidFill>
                <a:latin typeface="+mn-ea"/>
              </a:rPr>
              <a:t>格式填写</a:t>
            </a:r>
            <a:endParaRPr lang="en-US" altLang="zh-CN" sz="2800" b="1" dirty="0" smtClean="0">
              <a:solidFill>
                <a:srgbClr val="553D43"/>
              </a:solidFill>
              <a:latin typeface="+mn-ea"/>
            </a:endParaRPr>
          </a:p>
          <a:p>
            <a:pPr marL="914400" lvl="1" indent="-457200">
              <a:lnSpc>
                <a:spcPct val="150000"/>
              </a:lnSpc>
              <a:buFont typeface="Wingdings" panose="05000000000000000000" pitchFamily="2" charset="2"/>
              <a:buChar char="n"/>
            </a:pPr>
            <a:r>
              <a:rPr lang="zh-CN" altLang="en-US" sz="2800" b="1" dirty="0" smtClean="0">
                <a:solidFill>
                  <a:srgbClr val="553D43"/>
                </a:solidFill>
                <a:latin typeface="+mn-ea"/>
              </a:rPr>
              <a:t>所填内容均须附相应证明材料</a:t>
            </a:r>
            <a:endParaRPr lang="en-US" altLang="zh-CN" sz="2800" b="1" dirty="0">
              <a:solidFill>
                <a:srgbClr val="553D43"/>
              </a:solidFill>
              <a:latin typeface="+mn-ea"/>
            </a:endParaRPr>
          </a:p>
          <a:p>
            <a:pPr marL="914400" lvl="1" indent="-457200">
              <a:lnSpc>
                <a:spcPct val="150000"/>
              </a:lnSpc>
              <a:buFont typeface="Wingdings" panose="05000000000000000000" pitchFamily="2" charset="2"/>
              <a:buChar char="n"/>
            </a:pPr>
            <a:r>
              <a:rPr lang="en-US" altLang="zh-CN" sz="2800" b="1" dirty="0">
                <a:solidFill>
                  <a:srgbClr val="553D43"/>
                </a:solidFill>
                <a:latin typeface="+mn-ea"/>
              </a:rPr>
              <a:t> </a:t>
            </a:r>
            <a:r>
              <a:rPr lang="zh-CN" altLang="en-US" sz="2800" b="1" dirty="0" smtClean="0">
                <a:solidFill>
                  <a:srgbClr val="553D43"/>
                </a:solidFill>
                <a:latin typeface="+mn-ea"/>
              </a:rPr>
              <a:t>填写</a:t>
            </a:r>
            <a:r>
              <a:rPr lang="zh-CN" altLang="en-US" sz="2800" b="1" dirty="0">
                <a:solidFill>
                  <a:srgbClr val="553D43"/>
                </a:solidFill>
                <a:latin typeface="+mn-ea"/>
              </a:rPr>
              <a:t>后请</a:t>
            </a:r>
            <a:r>
              <a:rPr lang="en-US" altLang="zh-CN" sz="2800" b="1" dirty="0">
                <a:solidFill>
                  <a:srgbClr val="553D43"/>
                </a:solidFill>
                <a:latin typeface="+mn-ea"/>
              </a:rPr>
              <a:t>A4</a:t>
            </a:r>
            <a:r>
              <a:rPr lang="zh-CN" altLang="en-US" sz="2800" b="1" dirty="0">
                <a:solidFill>
                  <a:srgbClr val="553D43"/>
                </a:solidFill>
                <a:latin typeface="+mn-ea"/>
              </a:rPr>
              <a:t>双面打印</a:t>
            </a:r>
            <a:r>
              <a:rPr lang="zh-CN" altLang="en-US" sz="2800" b="1" dirty="0" smtClean="0">
                <a:solidFill>
                  <a:srgbClr val="553D43"/>
                </a:solidFill>
                <a:latin typeface="+mn-ea"/>
              </a:rPr>
              <a:t>，</a:t>
            </a:r>
            <a:endParaRPr lang="en-US" altLang="zh-CN" sz="2800" b="1" dirty="0" smtClean="0">
              <a:solidFill>
                <a:srgbClr val="553D43"/>
              </a:solidFill>
              <a:latin typeface="+mn-ea"/>
            </a:endParaRPr>
          </a:p>
          <a:p>
            <a:pPr lvl="1">
              <a:lnSpc>
                <a:spcPct val="150000"/>
              </a:lnSpc>
            </a:pPr>
            <a:r>
              <a:rPr lang="en-US" altLang="zh-CN" sz="2800" b="1" dirty="0">
                <a:solidFill>
                  <a:srgbClr val="553D43"/>
                </a:solidFill>
                <a:latin typeface="+mn-ea"/>
              </a:rPr>
              <a:t> </a:t>
            </a:r>
            <a:r>
              <a:rPr lang="en-US" altLang="zh-CN" sz="2800" b="1" dirty="0" smtClean="0">
                <a:solidFill>
                  <a:srgbClr val="553D43"/>
                </a:solidFill>
                <a:latin typeface="+mn-ea"/>
              </a:rPr>
              <a:t>     </a:t>
            </a:r>
            <a:r>
              <a:rPr lang="zh-CN" altLang="en-US" sz="2800" b="1" dirty="0" smtClean="0">
                <a:solidFill>
                  <a:srgbClr val="553D43"/>
                </a:solidFill>
                <a:latin typeface="+mn-ea"/>
              </a:rPr>
              <a:t>提交一式</a:t>
            </a:r>
            <a:r>
              <a:rPr lang="en-US" altLang="zh-CN" sz="2800" b="1" dirty="0">
                <a:solidFill>
                  <a:srgbClr val="FF0000"/>
                </a:solidFill>
                <a:latin typeface="+mn-ea"/>
              </a:rPr>
              <a:t>3</a:t>
            </a:r>
            <a:r>
              <a:rPr lang="zh-CN" altLang="en-US" sz="2800" b="1" dirty="0">
                <a:solidFill>
                  <a:srgbClr val="FF0000"/>
                </a:solidFill>
                <a:latin typeface="+mn-ea"/>
              </a:rPr>
              <a:t>份</a:t>
            </a:r>
          </a:p>
          <a:p>
            <a:pPr>
              <a:lnSpc>
                <a:spcPct val="120000"/>
              </a:lnSpc>
            </a:pPr>
            <a:endParaRPr lang="zh-CN" altLang="en-US" sz="2800" dirty="0">
              <a:latin typeface="+mn-ea"/>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3868" y="1422571"/>
            <a:ext cx="3821402" cy="5092379"/>
          </a:xfrm>
          <a:prstGeom prst="rect">
            <a:avLst/>
          </a:prstGeom>
          <a:ln>
            <a:solidFill>
              <a:schemeClr val="tx1">
                <a:lumMod val="50000"/>
                <a:lumOff val="50000"/>
              </a:schemeClr>
            </a:solidFill>
          </a:ln>
          <a:effectLst>
            <a:innerShdw blurRad="63500" dist="50800">
              <a:prstClr val="black">
                <a:alpha val="50000"/>
              </a:prstClr>
            </a:innerShdw>
          </a:effectLst>
        </p:spPr>
      </p:pic>
      <p:grpSp>
        <p:nvGrpSpPr>
          <p:cNvPr id="2" name="组合 1"/>
          <p:cNvGrpSpPr/>
          <p:nvPr/>
        </p:nvGrpSpPr>
        <p:grpSpPr>
          <a:xfrm>
            <a:off x="0" y="0"/>
            <a:ext cx="12192000" cy="1094704"/>
            <a:chOff x="0" y="533400"/>
            <a:chExt cx="4064000" cy="820816"/>
          </a:xfrm>
          <a:solidFill>
            <a:srgbClr val="0099FF"/>
          </a:solidFill>
        </p:grpSpPr>
        <p:sp>
          <p:nvSpPr>
            <p:cNvPr id="3" name="矩形 2"/>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二、申报材料准备</a:t>
              </a:r>
              <a:endParaRPr lang="zh-CN" altLang="en-US" sz="4000" b="1" dirty="0">
                <a:solidFill>
                  <a:schemeClr val="bg1"/>
                </a:solidFill>
              </a:endParaRPr>
            </a:p>
          </p:txBody>
        </p:sp>
      </p:grpSp>
      <p:sp>
        <p:nvSpPr>
          <p:cNvPr id="10" name="椭圆 9"/>
          <p:cNvSpPr/>
          <p:nvPr/>
        </p:nvSpPr>
        <p:spPr>
          <a:xfrm>
            <a:off x="10606017" y="466664"/>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1" name="图片 10"/>
          <p:cNvPicPr>
            <a:picLocks noChangeAspect="1"/>
          </p:cNvPicPr>
          <p:nvPr/>
        </p:nvPicPr>
        <p:blipFill>
          <a:blip r:embed="rId3" cstate="print">
            <a:extLst>
              <a:ext uri="{BEBA8EAE-BF5A-486C-A8C5-ECC9F3942E4B}">
                <a14:imgProps xmlns:a14="http://schemas.microsoft.com/office/drawing/2010/main">
                  <a14:imgLayer r:embed="rId4">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92356" y="466664"/>
            <a:ext cx="2141453" cy="1306286"/>
          </a:xfrm>
          <a:prstGeom prst="rect">
            <a:avLst/>
          </a:prstGeom>
        </p:spPr>
      </p:pic>
    </p:spTree>
    <p:extLst>
      <p:ext uri="{BB962C8B-B14F-4D97-AF65-F5344CB8AC3E}">
        <p14:creationId xmlns:p14="http://schemas.microsoft.com/office/powerpoint/2010/main" val="3037178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91848" y="1694179"/>
            <a:ext cx="3047629" cy="646331"/>
          </a:xfrm>
          <a:prstGeom prst="rect">
            <a:avLst/>
          </a:prstGeom>
        </p:spPr>
        <p:txBody>
          <a:bodyPr wrap="none">
            <a:spAutoFit/>
          </a:bodyPr>
          <a:lstStyle/>
          <a:p>
            <a:pPr lvl="0" algn="ctr"/>
            <a:r>
              <a:rPr lang="zh-CN" altLang="en-US" sz="3600" b="1" dirty="0" smtClean="0">
                <a:solidFill>
                  <a:srgbClr val="0099FF"/>
                </a:solidFill>
                <a:latin typeface="+mn-ea"/>
              </a:rPr>
              <a:t>表格</a:t>
            </a:r>
            <a:r>
              <a:rPr lang="en-US" altLang="zh-CN" sz="3600" b="1" dirty="0" smtClean="0">
                <a:solidFill>
                  <a:srgbClr val="0099FF"/>
                </a:solidFill>
                <a:latin typeface="+mn-ea"/>
              </a:rPr>
              <a:t>2: </a:t>
            </a:r>
            <a:r>
              <a:rPr lang="zh-CN" altLang="en-US" sz="3600" b="1" dirty="0" smtClean="0">
                <a:solidFill>
                  <a:srgbClr val="0099FF"/>
                </a:solidFill>
                <a:latin typeface="+mn-ea"/>
              </a:rPr>
              <a:t>汇总</a:t>
            </a:r>
            <a:r>
              <a:rPr lang="zh-CN" altLang="en-US" sz="3600" b="1" dirty="0">
                <a:solidFill>
                  <a:srgbClr val="0099FF"/>
                </a:solidFill>
                <a:latin typeface="+mn-ea"/>
              </a:rPr>
              <a:t>表</a:t>
            </a:r>
          </a:p>
        </p:txBody>
      </p:sp>
      <p:sp>
        <p:nvSpPr>
          <p:cNvPr id="8" name="矩形 7"/>
          <p:cNvSpPr/>
          <p:nvPr/>
        </p:nvSpPr>
        <p:spPr>
          <a:xfrm>
            <a:off x="4281714" y="1694179"/>
            <a:ext cx="6096000" cy="1569660"/>
          </a:xfrm>
          <a:prstGeom prst="rect">
            <a:avLst/>
          </a:prstGeom>
        </p:spPr>
        <p:txBody>
          <a:bodyPr>
            <a:spAutoFit/>
          </a:bodyPr>
          <a:lstStyle/>
          <a:p>
            <a:pPr marL="342900" lvl="0" indent="-342900">
              <a:buFont typeface="Wingdings" panose="05000000000000000000" pitchFamily="2" charset="2"/>
              <a:buChar char="n"/>
            </a:pPr>
            <a:r>
              <a:rPr lang="zh-CN" altLang="en-US" sz="2400" b="1" dirty="0" smtClean="0">
                <a:solidFill>
                  <a:srgbClr val="553D43"/>
                </a:solidFill>
                <a:latin typeface="+mn-ea"/>
              </a:rPr>
              <a:t>请按</a:t>
            </a:r>
            <a:r>
              <a:rPr lang="zh-CN" altLang="en-US" sz="2400" b="1" dirty="0" smtClean="0">
                <a:solidFill>
                  <a:srgbClr val="FF0000"/>
                </a:solidFill>
                <a:latin typeface="+mn-ea"/>
              </a:rPr>
              <a:t>样表</a:t>
            </a:r>
            <a:r>
              <a:rPr lang="zh-CN" altLang="en-US" sz="2400" b="1" dirty="0" smtClean="0">
                <a:solidFill>
                  <a:srgbClr val="553D43"/>
                </a:solidFill>
                <a:latin typeface="+mn-ea"/>
              </a:rPr>
              <a:t>格式填写，填</a:t>
            </a:r>
            <a:r>
              <a:rPr lang="zh-CN" altLang="en-US" sz="2400" b="1" dirty="0">
                <a:solidFill>
                  <a:srgbClr val="553D43"/>
                </a:solidFill>
                <a:latin typeface="+mn-ea"/>
              </a:rPr>
              <a:t>好后请统一</a:t>
            </a:r>
            <a:r>
              <a:rPr lang="zh-CN" altLang="en-US" sz="2400" b="1" dirty="0" smtClean="0">
                <a:solidFill>
                  <a:srgbClr val="553D43"/>
                </a:solidFill>
                <a:latin typeface="+mn-ea"/>
              </a:rPr>
              <a:t>交所在单位</a:t>
            </a:r>
            <a:r>
              <a:rPr lang="zh-CN" altLang="en-US" sz="2400" b="1" dirty="0">
                <a:solidFill>
                  <a:srgbClr val="553D43"/>
                </a:solidFill>
                <a:latin typeface="+mn-ea"/>
              </a:rPr>
              <a:t>汇总</a:t>
            </a:r>
            <a:endParaRPr lang="en-US" altLang="zh-CN" sz="2400" b="1" dirty="0">
              <a:solidFill>
                <a:srgbClr val="553D43"/>
              </a:solidFill>
              <a:latin typeface="+mn-ea"/>
            </a:endParaRPr>
          </a:p>
          <a:p>
            <a:pPr marL="342900" lvl="0" indent="-342900">
              <a:buFont typeface="Wingdings" panose="05000000000000000000" pitchFamily="2" charset="2"/>
              <a:buChar char="n"/>
            </a:pPr>
            <a:r>
              <a:rPr lang="zh-CN" altLang="en-US" sz="2400" b="1" dirty="0" smtClean="0">
                <a:solidFill>
                  <a:srgbClr val="553D43"/>
                </a:solidFill>
                <a:latin typeface="+mn-ea"/>
              </a:rPr>
              <a:t>各单位于 </a:t>
            </a:r>
            <a:r>
              <a:rPr lang="en-US" altLang="zh-CN" sz="2400" b="1" dirty="0" smtClean="0">
                <a:solidFill>
                  <a:srgbClr val="553D43"/>
                </a:solidFill>
                <a:latin typeface="+mn-ea"/>
              </a:rPr>
              <a:t>1</a:t>
            </a:r>
            <a:r>
              <a:rPr lang="zh-CN" altLang="en-US" sz="2400" b="1" dirty="0" smtClean="0">
                <a:solidFill>
                  <a:srgbClr val="553D43"/>
                </a:solidFill>
                <a:latin typeface="+mn-ea"/>
              </a:rPr>
              <a:t> </a:t>
            </a:r>
            <a:r>
              <a:rPr lang="zh-CN" altLang="en-US" sz="2400" b="1" dirty="0" smtClean="0">
                <a:solidFill>
                  <a:srgbClr val="553D43"/>
                </a:solidFill>
                <a:latin typeface="+mn-ea"/>
              </a:rPr>
              <a:t>月</a:t>
            </a:r>
            <a:r>
              <a:rPr lang="en-US" altLang="zh-CN" sz="2400" b="1" smtClean="0">
                <a:solidFill>
                  <a:srgbClr val="553D43"/>
                </a:solidFill>
                <a:latin typeface="+mn-ea"/>
              </a:rPr>
              <a:t>10</a:t>
            </a:r>
            <a:r>
              <a:rPr lang="zh-CN" altLang="en-US" sz="2400" b="1" smtClean="0">
                <a:solidFill>
                  <a:srgbClr val="553D43"/>
                </a:solidFill>
                <a:latin typeface="+mn-ea"/>
              </a:rPr>
              <a:t>日前</a:t>
            </a:r>
            <a:r>
              <a:rPr lang="zh-CN" altLang="en-US" sz="2400" b="1" dirty="0" smtClean="0">
                <a:solidFill>
                  <a:srgbClr val="553D43"/>
                </a:solidFill>
                <a:latin typeface="+mn-ea"/>
              </a:rPr>
              <a:t>同时</a:t>
            </a:r>
            <a:r>
              <a:rPr lang="zh-CN" altLang="en-US" sz="2400" b="1" dirty="0">
                <a:solidFill>
                  <a:srgbClr val="553D43"/>
                </a:solidFill>
                <a:latin typeface="+mn-ea"/>
              </a:rPr>
              <a:t>提交电子版和纸质版 （</a:t>
            </a:r>
            <a:r>
              <a:rPr lang="en-US" altLang="zh-CN" sz="2400" b="1" dirty="0">
                <a:solidFill>
                  <a:srgbClr val="553D43"/>
                </a:solidFill>
                <a:latin typeface="+mn-ea"/>
              </a:rPr>
              <a:t>A4</a:t>
            </a:r>
            <a:r>
              <a:rPr lang="zh-CN" altLang="en-US" sz="2400" b="1" dirty="0">
                <a:solidFill>
                  <a:srgbClr val="553D43"/>
                </a:solidFill>
                <a:latin typeface="+mn-ea"/>
              </a:rPr>
              <a:t>打印、加盖公章）</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333" y="3588493"/>
            <a:ext cx="9539381" cy="2676525"/>
          </a:xfrm>
          <a:prstGeom prst="rect">
            <a:avLst/>
          </a:prstGeom>
          <a:ln>
            <a:solidFill>
              <a:srgbClr val="553D43"/>
            </a:solidFill>
          </a:ln>
          <a:effectLst>
            <a:outerShdw blurRad="50800" dist="38100" dir="13500000" algn="br" rotWithShape="0">
              <a:prstClr val="black">
                <a:alpha val="40000"/>
              </a:prstClr>
            </a:outerShdw>
          </a:effectLst>
        </p:spPr>
      </p:pic>
      <p:grpSp>
        <p:nvGrpSpPr>
          <p:cNvPr id="15" name="组合 14"/>
          <p:cNvGrpSpPr/>
          <p:nvPr/>
        </p:nvGrpSpPr>
        <p:grpSpPr>
          <a:xfrm>
            <a:off x="0" y="0"/>
            <a:ext cx="12192000" cy="1094704"/>
            <a:chOff x="0" y="533400"/>
            <a:chExt cx="4064000" cy="820816"/>
          </a:xfrm>
          <a:solidFill>
            <a:srgbClr val="0099FF"/>
          </a:solidFill>
        </p:grpSpPr>
        <p:sp>
          <p:nvSpPr>
            <p:cNvPr id="16" name="矩形 15"/>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二、申报材料准备</a:t>
              </a:r>
              <a:endParaRPr lang="zh-CN" altLang="en-US" sz="4000" b="1" dirty="0">
                <a:solidFill>
                  <a:schemeClr val="bg1"/>
                </a:solidFill>
              </a:endParaRPr>
            </a:p>
          </p:txBody>
        </p:sp>
      </p:grpSp>
      <p:sp>
        <p:nvSpPr>
          <p:cNvPr id="19" name="椭圆 18"/>
          <p:cNvSpPr/>
          <p:nvPr/>
        </p:nvSpPr>
        <p:spPr>
          <a:xfrm>
            <a:off x="10606017" y="466664"/>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92357" y="445485"/>
            <a:ext cx="2141453" cy="1306286"/>
          </a:xfrm>
          <a:prstGeom prst="rect">
            <a:avLst/>
          </a:prstGeom>
        </p:spPr>
      </p:pic>
    </p:spTree>
    <p:extLst>
      <p:ext uri="{BB962C8B-B14F-4D97-AF65-F5344CB8AC3E}">
        <p14:creationId xmlns:p14="http://schemas.microsoft.com/office/powerpoint/2010/main" val="41117142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60553" y="2666248"/>
            <a:ext cx="3467616" cy="522858"/>
          </a:xfrm>
          <a:prstGeom prst="rect">
            <a:avLst/>
          </a:prstGeom>
          <a:solidFill>
            <a:srgbClr val="708AA5"/>
          </a:solidFill>
        </p:spPr>
        <p:txBody>
          <a:bodyPr wrap="none">
            <a:spAutoFit/>
          </a:bodyPr>
          <a:lstStyle/>
          <a:p>
            <a:pPr lvl="0"/>
            <a:r>
              <a:rPr lang="zh-CN" altLang="en-US" sz="3200" b="1" dirty="0" smtClean="0">
                <a:solidFill>
                  <a:schemeClr val="bg1"/>
                </a:solidFill>
              </a:rPr>
              <a:t>二、申报材料准备</a:t>
            </a:r>
            <a:endParaRPr lang="zh-CN" altLang="en-US" sz="3200" b="1" dirty="0">
              <a:solidFill>
                <a:schemeClr val="bg1"/>
              </a:solidFill>
            </a:endParaRPr>
          </a:p>
        </p:txBody>
      </p:sp>
      <p:graphicFrame>
        <p:nvGraphicFramePr>
          <p:cNvPr id="6" name="图示 5"/>
          <p:cNvGraphicFramePr/>
          <p:nvPr>
            <p:extLst>
              <p:ext uri="{D42A27DB-BD31-4B8C-83A1-F6EECF244321}">
                <p14:modId xmlns:p14="http://schemas.microsoft.com/office/powerpoint/2010/main" val="4188285892"/>
              </p:ext>
            </p:extLst>
          </p:nvPr>
        </p:nvGraphicFramePr>
        <p:xfrm>
          <a:off x="476517" y="1261196"/>
          <a:ext cx="11269015" cy="5207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1306286" y="5615188"/>
            <a:ext cx="10276114" cy="1077218"/>
          </a:xfrm>
          <a:prstGeom prst="rect">
            <a:avLst/>
          </a:prstGeom>
          <a:noFill/>
        </p:spPr>
        <p:txBody>
          <a:bodyPr wrap="square" rtlCol="0">
            <a:spAutoFit/>
          </a:bodyPr>
          <a:lstStyle/>
          <a:p>
            <a:r>
              <a:rPr lang="zh-CN" altLang="en-US" sz="2400" b="1" dirty="0" smtClean="0">
                <a:solidFill>
                  <a:srgbClr val="553D43"/>
                </a:solidFill>
                <a:latin typeface="+mn-ea"/>
              </a:rPr>
              <a:t>所有材</a:t>
            </a:r>
            <a:r>
              <a:rPr lang="zh-CN" altLang="en-US" sz="2400" b="1" dirty="0">
                <a:solidFill>
                  <a:srgbClr val="553D43"/>
                </a:solidFill>
                <a:latin typeface="+mn-ea"/>
              </a:rPr>
              <a:t>料</a:t>
            </a:r>
            <a:r>
              <a:rPr lang="zh-CN" altLang="en-US" sz="2400" b="1" dirty="0" smtClean="0">
                <a:solidFill>
                  <a:srgbClr val="553D43"/>
                </a:solidFill>
                <a:latin typeface="+mn-ea"/>
              </a:rPr>
              <a:t>按</a:t>
            </a:r>
            <a:r>
              <a:rPr lang="zh-CN" altLang="en-US" sz="2400" b="1" dirty="0">
                <a:solidFill>
                  <a:srgbClr val="553D43"/>
                </a:solidFill>
                <a:latin typeface="+mn-ea"/>
              </a:rPr>
              <a:t>材料袋</a:t>
            </a:r>
            <a:r>
              <a:rPr lang="zh-CN" altLang="en-US" sz="2400" b="1" dirty="0" smtClean="0">
                <a:solidFill>
                  <a:srgbClr val="553D43"/>
                </a:solidFill>
                <a:latin typeface="+mn-ea"/>
              </a:rPr>
              <a:t>封面所列顺序整理装袋，所有复印件须由</a:t>
            </a:r>
            <a:r>
              <a:rPr lang="zh-CN" altLang="en-US" sz="2400" b="1" dirty="0">
                <a:solidFill>
                  <a:srgbClr val="553D43"/>
                </a:solidFill>
                <a:latin typeface="+mn-ea"/>
              </a:rPr>
              <a:t>单位审核</a:t>
            </a:r>
            <a:r>
              <a:rPr lang="zh-CN" altLang="en-US" sz="2400" b="1" dirty="0" smtClean="0">
                <a:solidFill>
                  <a:srgbClr val="553D43"/>
                </a:solidFill>
                <a:latin typeface="+mn-ea"/>
              </a:rPr>
              <a:t>盖章</a:t>
            </a:r>
            <a:endParaRPr lang="en-US" altLang="zh-CN" sz="2400" b="1" dirty="0" smtClean="0">
              <a:solidFill>
                <a:srgbClr val="553D43"/>
              </a:solidFill>
              <a:latin typeface="+mn-ea"/>
            </a:endParaRPr>
          </a:p>
          <a:p>
            <a:r>
              <a:rPr lang="en-US" altLang="zh-CN" sz="2000" b="1" dirty="0">
                <a:solidFill>
                  <a:srgbClr val="553D43"/>
                </a:solidFill>
                <a:latin typeface="+mn-ea"/>
              </a:rPr>
              <a:t> </a:t>
            </a:r>
            <a:endParaRPr lang="en-US" altLang="zh-CN" sz="2000" b="1" dirty="0" smtClean="0">
              <a:solidFill>
                <a:srgbClr val="553D43"/>
              </a:solidFill>
              <a:latin typeface="+mn-ea"/>
            </a:endParaRPr>
          </a:p>
          <a:p>
            <a:endParaRPr lang="zh-CN" altLang="en-US" sz="2000" b="1" dirty="0">
              <a:solidFill>
                <a:srgbClr val="553D43"/>
              </a:solidFill>
              <a:latin typeface="+mn-ea"/>
            </a:endParaRPr>
          </a:p>
        </p:txBody>
      </p:sp>
      <p:cxnSp>
        <p:nvCxnSpPr>
          <p:cNvPr id="7" name="直接连接符 6"/>
          <p:cNvCxnSpPr/>
          <p:nvPr/>
        </p:nvCxnSpPr>
        <p:spPr>
          <a:xfrm>
            <a:off x="0" y="1247067"/>
            <a:ext cx="7329715" cy="0"/>
          </a:xfrm>
          <a:prstGeom prst="line">
            <a:avLst/>
          </a:prstGeom>
          <a:ln w="63500" cmpd="sng">
            <a:solidFill>
              <a:srgbClr val="0099F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54467" y="212869"/>
            <a:ext cx="5109091" cy="830997"/>
          </a:xfrm>
          <a:prstGeom prst="rect">
            <a:avLst/>
          </a:prstGeom>
        </p:spPr>
        <p:txBody>
          <a:bodyPr wrap="none">
            <a:spAutoFit/>
          </a:bodyPr>
          <a:lstStyle/>
          <a:p>
            <a:pPr lvl="0" algn="ctr"/>
            <a:r>
              <a:rPr lang="zh-CN" altLang="en-US" sz="4800" b="1" dirty="0" smtClean="0">
                <a:solidFill>
                  <a:srgbClr val="0099FF"/>
                </a:solidFill>
                <a:effectLst>
                  <a:outerShdw blurRad="38100" dist="38100" dir="2700000" algn="tl">
                    <a:srgbClr val="000000">
                      <a:alpha val="43137"/>
                    </a:srgbClr>
                  </a:outerShdw>
                </a:effectLst>
              </a:rPr>
              <a:t>二、申报材料准备</a:t>
            </a:r>
            <a:endParaRPr lang="zh-CN" altLang="en-US" sz="4800" b="1" dirty="0">
              <a:solidFill>
                <a:srgbClr val="0099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247335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1094704"/>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4000" b="1" dirty="0" smtClean="0">
                <a:solidFill>
                  <a:prstClr val="white"/>
                </a:solidFill>
              </a:rPr>
              <a:t>   二</a:t>
            </a:r>
            <a:r>
              <a:rPr lang="zh-CN" altLang="en-US" sz="4000" b="1" dirty="0">
                <a:solidFill>
                  <a:prstClr val="white"/>
                </a:solidFill>
              </a:rPr>
              <a:t>、申报材料准备</a:t>
            </a:r>
          </a:p>
        </p:txBody>
      </p:sp>
      <p:sp>
        <p:nvSpPr>
          <p:cNvPr id="5" name="矩形 4"/>
          <p:cNvSpPr/>
          <p:nvPr/>
        </p:nvSpPr>
        <p:spPr>
          <a:xfrm>
            <a:off x="327066" y="1806204"/>
            <a:ext cx="6207549" cy="4376583"/>
          </a:xfrm>
          <a:prstGeom prst="rect">
            <a:avLst/>
          </a:prstGeom>
        </p:spPr>
        <p:txBody>
          <a:bodyPr wrap="square">
            <a:spAutoFit/>
          </a:bodyPr>
          <a:lstStyle/>
          <a:p>
            <a:pPr>
              <a:lnSpc>
                <a:spcPct val="120000"/>
              </a:lnSpc>
            </a:pPr>
            <a:r>
              <a:rPr lang="zh-CN" altLang="en-US" sz="3600" b="1" dirty="0">
                <a:solidFill>
                  <a:srgbClr val="0099FF"/>
                </a:solidFill>
              </a:rPr>
              <a:t>论文（论著）提交要求：</a:t>
            </a:r>
            <a:endParaRPr lang="en-US" altLang="zh-CN" sz="3600" b="1" dirty="0">
              <a:solidFill>
                <a:srgbClr val="0099FF"/>
              </a:solidFill>
            </a:endParaRPr>
          </a:p>
          <a:p>
            <a:pPr lvl="1">
              <a:lnSpc>
                <a:spcPct val="120000"/>
              </a:lnSpc>
            </a:pPr>
            <a:r>
              <a:rPr lang="zh-CN" altLang="en-US" sz="2000" dirty="0">
                <a:solidFill>
                  <a:srgbClr val="553D43"/>
                </a:solidFill>
                <a:latin typeface="+mn-ea"/>
              </a:rPr>
              <a:t> </a:t>
            </a:r>
          </a:p>
          <a:p>
            <a:pPr marL="800100" lvl="1" indent="-342900">
              <a:lnSpc>
                <a:spcPct val="130000"/>
              </a:lnSpc>
              <a:buFont typeface="Wingdings" panose="05000000000000000000" pitchFamily="2" charset="2"/>
              <a:buChar char="n"/>
            </a:pPr>
            <a:r>
              <a:rPr lang="zh-CN" altLang="en-US" sz="2400" b="1" dirty="0">
                <a:solidFill>
                  <a:srgbClr val="553D43"/>
                </a:solidFill>
                <a:latin typeface="+mn-ea"/>
              </a:rPr>
              <a:t>任职条件</a:t>
            </a:r>
            <a:r>
              <a:rPr lang="zh-CN" altLang="en-US" sz="2400" b="1" dirty="0" smtClean="0">
                <a:solidFill>
                  <a:srgbClr val="553D43"/>
                </a:solidFill>
                <a:latin typeface="+mn-ea"/>
              </a:rPr>
              <a:t>规定篇数的论文须提供</a:t>
            </a:r>
            <a:r>
              <a:rPr lang="zh-CN" altLang="en-US" sz="2400" b="1" dirty="0">
                <a:solidFill>
                  <a:srgbClr val="553D43"/>
                </a:solidFill>
                <a:latin typeface="+mn-ea"/>
              </a:rPr>
              <a:t>原件</a:t>
            </a:r>
            <a:r>
              <a:rPr lang="zh-CN" altLang="en-US" sz="2400" b="1" dirty="0" smtClean="0">
                <a:solidFill>
                  <a:srgbClr val="553D43"/>
                </a:solidFill>
                <a:latin typeface="+mn-ea"/>
              </a:rPr>
              <a:t>，</a:t>
            </a:r>
            <a:endParaRPr lang="en-US" altLang="zh-CN" sz="2400" b="1" dirty="0" smtClean="0">
              <a:solidFill>
                <a:srgbClr val="553D43"/>
              </a:solidFill>
              <a:latin typeface="+mn-ea"/>
            </a:endParaRPr>
          </a:p>
          <a:p>
            <a:pPr lvl="1">
              <a:lnSpc>
                <a:spcPct val="130000"/>
              </a:lnSpc>
            </a:pPr>
            <a:r>
              <a:rPr lang="en-US" altLang="zh-CN" sz="2400" b="1" dirty="0">
                <a:solidFill>
                  <a:srgbClr val="553D43"/>
                </a:solidFill>
                <a:latin typeface="+mn-ea"/>
              </a:rPr>
              <a:t> </a:t>
            </a:r>
            <a:r>
              <a:rPr lang="en-US" altLang="zh-CN" sz="2400" b="1" dirty="0" smtClean="0">
                <a:solidFill>
                  <a:srgbClr val="553D43"/>
                </a:solidFill>
                <a:latin typeface="+mn-ea"/>
              </a:rPr>
              <a:t>   </a:t>
            </a:r>
            <a:r>
              <a:rPr lang="zh-CN" altLang="en-US" sz="2400" b="1" dirty="0" smtClean="0">
                <a:solidFill>
                  <a:srgbClr val="553D43"/>
                </a:solidFill>
                <a:latin typeface="+mn-ea"/>
              </a:rPr>
              <a:t>其余论文仅提供复印件（加盖公章）；</a:t>
            </a:r>
            <a:endParaRPr lang="en-US" altLang="zh-CN" sz="2400" b="1" dirty="0">
              <a:solidFill>
                <a:srgbClr val="553D43"/>
              </a:solidFill>
              <a:latin typeface="+mn-ea"/>
            </a:endParaRPr>
          </a:p>
          <a:p>
            <a:pPr marL="742950" lvl="1" indent="-285750">
              <a:lnSpc>
                <a:spcPct val="130000"/>
              </a:lnSpc>
              <a:buFont typeface="Wingdings" panose="05000000000000000000" pitchFamily="2" charset="2"/>
              <a:buChar char="n"/>
            </a:pPr>
            <a:r>
              <a:rPr lang="zh-CN" altLang="en-US" sz="2400" b="1" dirty="0" smtClean="0">
                <a:solidFill>
                  <a:srgbClr val="553D43"/>
                </a:solidFill>
                <a:latin typeface="+mn-ea"/>
              </a:rPr>
              <a:t> 著作</a:t>
            </a:r>
            <a:r>
              <a:rPr lang="zh-CN" altLang="en-US" sz="2400" b="1" dirty="0">
                <a:solidFill>
                  <a:srgbClr val="553D43"/>
                </a:solidFill>
                <a:latin typeface="+mn-ea"/>
              </a:rPr>
              <a:t>、作品、教材等</a:t>
            </a:r>
            <a:r>
              <a:rPr lang="zh-CN" altLang="en-US" sz="2400" b="1" dirty="0" smtClean="0">
                <a:solidFill>
                  <a:srgbClr val="553D43"/>
                </a:solidFill>
                <a:latin typeface="+mn-ea"/>
              </a:rPr>
              <a:t>均须提交原件；</a:t>
            </a:r>
            <a:endParaRPr lang="en-US" altLang="zh-CN" sz="2400" b="1" dirty="0">
              <a:solidFill>
                <a:srgbClr val="553D43"/>
              </a:solidFill>
              <a:latin typeface="+mn-ea"/>
            </a:endParaRPr>
          </a:p>
          <a:p>
            <a:pPr marL="742950" lvl="1" indent="-285750">
              <a:lnSpc>
                <a:spcPct val="130000"/>
              </a:lnSpc>
              <a:buFont typeface="Wingdings" panose="05000000000000000000" pitchFamily="2" charset="2"/>
              <a:buChar char="n"/>
            </a:pPr>
            <a:r>
              <a:rPr lang="zh-CN" altLang="en-US" sz="2400" b="1" dirty="0" smtClean="0">
                <a:solidFill>
                  <a:srgbClr val="553D43"/>
                </a:solidFill>
                <a:latin typeface="+mn-ea"/>
              </a:rPr>
              <a:t>在国外期刊上发表</a:t>
            </a:r>
            <a:r>
              <a:rPr lang="zh-CN" altLang="en-US" sz="2400" b="1" dirty="0">
                <a:solidFill>
                  <a:srgbClr val="553D43"/>
                </a:solidFill>
                <a:latin typeface="+mn-ea"/>
              </a:rPr>
              <a:t>论文如无纸质版</a:t>
            </a:r>
            <a:r>
              <a:rPr lang="zh-CN" altLang="en-US" sz="2400" b="1" dirty="0" smtClean="0">
                <a:solidFill>
                  <a:srgbClr val="553D43"/>
                </a:solidFill>
                <a:latin typeface="+mn-ea"/>
              </a:rPr>
              <a:t>，须提供</a:t>
            </a:r>
            <a:r>
              <a:rPr lang="zh-CN" altLang="en-US" sz="2400" b="1" dirty="0">
                <a:solidFill>
                  <a:srgbClr val="FF0000"/>
                </a:solidFill>
                <a:latin typeface="+mn-ea"/>
              </a:rPr>
              <a:t>图书馆</a:t>
            </a:r>
            <a:r>
              <a:rPr lang="zh-CN" altLang="en-US" sz="2400" b="1" dirty="0" smtClean="0">
                <a:solidFill>
                  <a:srgbClr val="FF0000"/>
                </a:solidFill>
                <a:latin typeface="+mn-ea"/>
              </a:rPr>
              <a:t>全文检索论文</a:t>
            </a:r>
            <a:r>
              <a:rPr lang="zh-CN" altLang="en-US" sz="2400" b="1" dirty="0" smtClean="0">
                <a:solidFill>
                  <a:srgbClr val="553D43"/>
                </a:solidFill>
                <a:latin typeface="+mn-ea"/>
              </a:rPr>
              <a:t>及中英文</a:t>
            </a:r>
            <a:r>
              <a:rPr lang="zh-CN" altLang="en-US" sz="2400" b="1" dirty="0">
                <a:solidFill>
                  <a:srgbClr val="553D43"/>
                </a:solidFill>
                <a:latin typeface="+mn-ea"/>
              </a:rPr>
              <a:t>封面</a:t>
            </a:r>
            <a:r>
              <a:rPr lang="zh-CN" altLang="en-US" sz="2400" b="1" dirty="0" smtClean="0">
                <a:solidFill>
                  <a:srgbClr val="553D43"/>
                </a:solidFill>
                <a:latin typeface="+mn-ea"/>
              </a:rPr>
              <a:t>（电子文档中附有样本示例）。</a:t>
            </a:r>
            <a:endParaRPr lang="en-US" altLang="zh-CN" sz="2400" b="1" dirty="0">
              <a:solidFill>
                <a:srgbClr val="553D43"/>
              </a:solidFill>
              <a:latin typeface="+mn-ea"/>
            </a:endParaRPr>
          </a:p>
          <a:p>
            <a:pPr lvl="1">
              <a:lnSpc>
                <a:spcPct val="120000"/>
              </a:lnSpc>
            </a:pPr>
            <a:endParaRPr lang="en-US" altLang="zh-CN" sz="2000" b="1" dirty="0">
              <a:solidFill>
                <a:srgbClr val="553D43"/>
              </a:solidFill>
              <a:latin typeface="+mn-ea"/>
            </a:endParaRPr>
          </a:p>
        </p:txBody>
      </p:sp>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backgroundRemoval t="6667" b="93833" l="6667" r="93500">
                        <a14:foregroundMark x1="39833" y1="50667" x2="39833" y2="50667"/>
                        <a14:foregroundMark x1="43000" y1="47667" x2="43000" y2="47667"/>
                        <a14:foregroundMark x1="43000" y1="46333" x2="43000" y2="46333"/>
                        <a14:foregroundMark x1="38667" y1="48167" x2="38667" y2="48167"/>
                        <a14:foregroundMark x1="36500" y1="49167" x2="36500" y2="49167"/>
                        <a14:foregroundMark x1="57000" y1="39333" x2="57000" y2="39333"/>
                        <a14:foregroundMark x1="54000" y1="39000" x2="54000" y2="39000"/>
                        <a14:foregroundMark x1="54833" y1="37833" x2="54833" y2="37833"/>
                        <a14:foregroundMark x1="56167" y1="37500" x2="56167" y2="37500"/>
                        <a14:foregroundMark x1="55167" y1="42167" x2="55167" y2="42167"/>
                        <a14:foregroundMark x1="58000" y1="39667" x2="58000" y2="39667"/>
                        <a14:foregroundMark x1="52500" y1="38667" x2="52500" y2="38667"/>
                        <a14:foregroundMark x1="53333" y1="36833" x2="53333" y2="36833"/>
                      </a14:backgroundRemoval>
                    </a14:imgEffect>
                  </a14:imgLayer>
                </a14:imgProps>
              </a:ext>
              <a:ext uri="{28A0092B-C50C-407E-A947-70E740481C1C}">
                <a14:useLocalDpi xmlns:a14="http://schemas.microsoft.com/office/drawing/2010/main" val="0"/>
              </a:ext>
            </a:extLst>
          </a:blip>
          <a:stretch>
            <a:fillRect/>
          </a:stretch>
        </p:blipFill>
        <p:spPr>
          <a:xfrm>
            <a:off x="7260195" y="1806204"/>
            <a:ext cx="3970184" cy="3970184"/>
          </a:xfrm>
          <a:prstGeom prst="rect">
            <a:avLst/>
          </a:prstGeom>
        </p:spPr>
      </p:pic>
    </p:spTree>
    <p:extLst>
      <p:ext uri="{BB962C8B-B14F-4D97-AF65-F5344CB8AC3E}">
        <p14:creationId xmlns:p14="http://schemas.microsoft.com/office/powerpoint/2010/main" val="24468964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矩形 6"/>
          <p:cNvSpPr/>
          <p:nvPr/>
        </p:nvSpPr>
        <p:spPr>
          <a:xfrm>
            <a:off x="0" y="2613"/>
            <a:ext cx="12192000" cy="978794"/>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FF"/>
              </a:solidFill>
            </a:endParaRPr>
          </a:p>
        </p:txBody>
      </p:sp>
      <p:sp>
        <p:nvSpPr>
          <p:cNvPr id="9" name="椭圆 8"/>
          <p:cNvSpPr/>
          <p:nvPr/>
        </p:nvSpPr>
        <p:spPr>
          <a:xfrm>
            <a:off x="10493232" y="485118"/>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470816" y="199622"/>
            <a:ext cx="4288353" cy="707886"/>
          </a:xfrm>
          <a:prstGeom prst="rect">
            <a:avLst/>
          </a:prstGeom>
        </p:spPr>
        <p:txBody>
          <a:bodyPr wrap="none">
            <a:spAutoFit/>
          </a:bodyPr>
          <a:lstStyle/>
          <a:p>
            <a:pPr lvl="0"/>
            <a:r>
              <a:rPr lang="zh-CN" altLang="en-US" sz="4000" b="1" dirty="0" smtClean="0">
                <a:solidFill>
                  <a:schemeClr val="bg1"/>
                </a:solidFill>
              </a:rPr>
              <a:t>二、申报材料准备</a:t>
            </a:r>
            <a:endParaRPr lang="zh-CN" altLang="en-US" sz="4000" b="1" dirty="0">
              <a:solidFill>
                <a:schemeClr val="bg1"/>
              </a:solidFill>
            </a:endParaRPr>
          </a:p>
        </p:txBody>
      </p:sp>
      <p:graphicFrame>
        <p:nvGraphicFramePr>
          <p:cNvPr id="3" name="图示 2"/>
          <p:cNvGraphicFramePr/>
          <p:nvPr>
            <p:extLst>
              <p:ext uri="{D42A27DB-BD31-4B8C-83A1-F6EECF244321}">
                <p14:modId xmlns:p14="http://schemas.microsoft.com/office/powerpoint/2010/main" val="1370654704"/>
              </p:ext>
            </p:extLst>
          </p:nvPr>
        </p:nvGraphicFramePr>
        <p:xfrm>
          <a:off x="1064548" y="2387599"/>
          <a:ext cx="10693400" cy="39395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图片 7"/>
          <p:cNvPicPr>
            <a:picLocks noChangeAspect="1"/>
          </p:cNvPicPr>
          <p:nvPr/>
        </p:nvPicPr>
        <p:blipFill>
          <a:blip r:embed="rId7" cstate="print">
            <a:extLst>
              <a:ext uri="{BEBA8EAE-BF5A-486C-A8C5-ECC9F3942E4B}">
                <a14:imgProps xmlns:a14="http://schemas.microsoft.com/office/drawing/2010/main">
                  <a14:imgLayer r:embed="rId8">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76911" y="492010"/>
            <a:ext cx="1946775" cy="1187533"/>
          </a:xfrm>
          <a:prstGeom prst="rect">
            <a:avLst/>
          </a:prstGeom>
        </p:spPr>
      </p:pic>
      <p:sp>
        <p:nvSpPr>
          <p:cNvPr id="6" name="矩形 5"/>
          <p:cNvSpPr/>
          <p:nvPr/>
        </p:nvSpPr>
        <p:spPr>
          <a:xfrm>
            <a:off x="1064548" y="1617702"/>
            <a:ext cx="9212778" cy="584775"/>
          </a:xfrm>
          <a:prstGeom prst="rect">
            <a:avLst/>
          </a:prstGeom>
        </p:spPr>
        <p:txBody>
          <a:bodyPr wrap="none">
            <a:spAutoFit/>
          </a:bodyPr>
          <a:lstStyle/>
          <a:p>
            <a:r>
              <a:rPr lang="zh-CN" altLang="en-US" sz="3200" b="1" dirty="0">
                <a:solidFill>
                  <a:srgbClr val="0099FF"/>
                </a:solidFill>
              </a:rPr>
              <a:t>代表作</a:t>
            </a:r>
            <a:r>
              <a:rPr lang="zh-CN" altLang="en-US" sz="3200" b="1" dirty="0" smtClean="0">
                <a:solidFill>
                  <a:srgbClr val="0099FF"/>
                </a:solidFill>
              </a:rPr>
              <a:t>送审材料</a:t>
            </a:r>
            <a:r>
              <a:rPr lang="zh-CN" altLang="en-US" sz="3200" b="1" dirty="0">
                <a:solidFill>
                  <a:srgbClr val="5C7089"/>
                </a:solidFill>
              </a:rPr>
              <a:t>：</a:t>
            </a:r>
            <a:r>
              <a:rPr lang="zh-CN" altLang="en-US" sz="3200" b="1" dirty="0">
                <a:solidFill>
                  <a:srgbClr val="6E5B60"/>
                </a:solidFill>
              </a:rPr>
              <a:t>申报高级人员</a:t>
            </a:r>
            <a:r>
              <a:rPr lang="zh-CN" altLang="en-US" sz="3200" b="1" dirty="0" smtClean="0">
                <a:solidFill>
                  <a:srgbClr val="6E5B60"/>
                </a:solidFill>
              </a:rPr>
              <a:t>待初审通过后准备</a:t>
            </a:r>
            <a:endParaRPr lang="zh-CN" altLang="en-US" sz="3200" b="1" dirty="0">
              <a:solidFill>
                <a:srgbClr val="6E5B6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9" name="组合 16"/>
          <p:cNvGrpSpPr/>
          <p:nvPr/>
        </p:nvGrpSpPr>
        <p:grpSpPr>
          <a:xfrm>
            <a:off x="514985" y="1701165"/>
            <a:ext cx="9212580" cy="1658620"/>
            <a:chOff x="922962" y="2114550"/>
            <a:chExt cx="7178238" cy="3849518"/>
          </a:xfrm>
        </p:grpSpPr>
        <p:sp>
          <p:nvSpPr>
            <p:cNvPr id="10" name="Freeform 2"/>
            <p:cNvSpPr/>
            <p:nvPr/>
          </p:nvSpPr>
          <p:spPr bwMode="gray">
            <a:xfrm>
              <a:off x="5448201" y="2765961"/>
              <a:ext cx="1965258" cy="3165683"/>
            </a:xfrm>
            <a:custGeom>
              <a:avLst/>
              <a:gdLst/>
              <a:ahLst/>
              <a:cxnLst>
                <a:cxn ang="0">
                  <a:pos x="1226" y="0"/>
                </a:cxn>
                <a:cxn ang="0">
                  <a:pos x="1238" y="1662"/>
                </a:cxn>
                <a:cxn ang="0">
                  <a:pos x="0" y="1662"/>
                </a:cxn>
                <a:cxn ang="0">
                  <a:pos x="4" y="416"/>
                </a:cxn>
              </a:cxnLst>
              <a:rect l="0" t="0" r="r" b="b"/>
              <a:pathLst>
                <a:path w="1238" h="1662">
                  <a:moveTo>
                    <a:pt x="1226" y="0"/>
                  </a:moveTo>
                  <a:lnTo>
                    <a:pt x="1238" y="1662"/>
                  </a:lnTo>
                  <a:lnTo>
                    <a:pt x="0" y="1662"/>
                  </a:lnTo>
                  <a:lnTo>
                    <a:pt x="4" y="416"/>
                  </a:lnTo>
                </a:path>
              </a:pathLst>
            </a:custGeom>
            <a:gradFill rotWithShape="1">
              <a:gsLst>
                <a:gs pos="0">
                  <a:srgbClr val="0000FF"/>
                </a:gs>
                <a:gs pos="100000">
                  <a:srgbClr val="0000FF">
                    <a:gamma/>
                    <a:tint val="0"/>
                    <a:invGamma/>
                  </a:srgbClr>
                </a:gs>
              </a:gsLst>
              <a:lin ang="5400000" scaled="1"/>
            </a:gradFill>
            <a:ln w="9525">
              <a:noFill/>
              <a:round/>
            </a:ln>
            <a:effectLst/>
          </p:spPr>
          <p:txBody>
            <a:bodyPr/>
            <a:lstStyle/>
            <a:p>
              <a:pPr fontAlgn="base">
                <a:spcBef>
                  <a:spcPct val="0"/>
                </a:spcBef>
                <a:spcAft>
                  <a:spcPct val="0"/>
                </a:spcAft>
                <a:defRPr/>
              </a:pPr>
              <a:endParaRPr lang="zh-CN" altLang="en-US">
                <a:solidFill>
                  <a:sysClr val="windowText" lastClr="000000"/>
                </a:solidFill>
                <a:latin typeface="Arial" panose="020B0604020202020204" pitchFamily="34" charset="0"/>
                <a:ea typeface="宋体" panose="02010600030101010101" pitchFamily="2" charset="-122"/>
                <a:cs typeface="+mn-ea"/>
              </a:endParaRPr>
            </a:p>
          </p:txBody>
        </p:sp>
        <p:sp>
          <p:nvSpPr>
            <p:cNvPr id="11" name="Freeform 3"/>
            <p:cNvSpPr/>
            <p:nvPr/>
          </p:nvSpPr>
          <p:spPr bwMode="gray">
            <a:xfrm>
              <a:off x="3343416" y="3281785"/>
              <a:ext cx="1981091" cy="2658702"/>
            </a:xfrm>
            <a:custGeom>
              <a:avLst/>
              <a:gdLst/>
              <a:ahLst/>
              <a:cxnLst>
                <a:cxn ang="0">
                  <a:pos x="1158" y="0"/>
                </a:cxn>
                <a:cxn ang="0">
                  <a:pos x="1248" y="288"/>
                </a:cxn>
                <a:cxn ang="0">
                  <a:pos x="1248" y="1645"/>
                </a:cxn>
                <a:cxn ang="0">
                  <a:pos x="0" y="1664"/>
                </a:cxn>
                <a:cxn ang="0">
                  <a:pos x="0" y="391"/>
                </a:cxn>
              </a:cxnLst>
              <a:rect l="0" t="0" r="r" b="b"/>
              <a:pathLst>
                <a:path w="1248" h="1664">
                  <a:moveTo>
                    <a:pt x="1158" y="0"/>
                  </a:moveTo>
                  <a:lnTo>
                    <a:pt x="1248" y="288"/>
                  </a:lnTo>
                  <a:lnTo>
                    <a:pt x="1248" y="1645"/>
                  </a:lnTo>
                  <a:lnTo>
                    <a:pt x="0" y="1664"/>
                  </a:lnTo>
                  <a:lnTo>
                    <a:pt x="0" y="391"/>
                  </a:lnTo>
                </a:path>
              </a:pathLst>
            </a:custGeom>
            <a:gradFill rotWithShape="1">
              <a:gsLst>
                <a:gs pos="0">
                  <a:srgbClr val="C0504D"/>
                </a:gs>
                <a:gs pos="100000">
                  <a:srgbClr val="C0504D">
                    <a:gamma/>
                    <a:tint val="0"/>
                    <a:invGamma/>
                  </a:srgbClr>
                </a:gs>
              </a:gsLst>
              <a:lin ang="5400000" scaled="1"/>
            </a:gradFill>
            <a:ln w="9525">
              <a:noFill/>
              <a:round/>
            </a:ln>
            <a:effectLst/>
          </p:spPr>
          <p:txBody>
            <a:bodyPr/>
            <a:lstStyle/>
            <a:p>
              <a:pPr fontAlgn="base">
                <a:spcBef>
                  <a:spcPct val="0"/>
                </a:spcBef>
                <a:spcAft>
                  <a:spcPct val="0"/>
                </a:spcAft>
                <a:defRPr/>
              </a:pPr>
              <a:endParaRPr lang="zh-CN" altLang="en-US">
                <a:solidFill>
                  <a:sysClr val="windowText" lastClr="000000"/>
                </a:solidFill>
                <a:latin typeface="Arial" panose="020B0604020202020204" pitchFamily="34" charset="0"/>
                <a:ea typeface="宋体" panose="02010600030101010101" pitchFamily="2" charset="-122"/>
                <a:cs typeface="+mn-ea"/>
              </a:endParaRPr>
            </a:p>
          </p:txBody>
        </p:sp>
        <p:sp>
          <p:nvSpPr>
            <p:cNvPr id="13" name="Freeform 4"/>
            <p:cNvSpPr/>
            <p:nvPr/>
          </p:nvSpPr>
          <p:spPr bwMode="gray">
            <a:xfrm>
              <a:off x="1176288" y="3579489"/>
              <a:ext cx="1981091" cy="2384579"/>
            </a:xfrm>
            <a:custGeom>
              <a:avLst/>
              <a:gdLst/>
              <a:ahLst/>
              <a:cxnLst>
                <a:cxn ang="0">
                  <a:pos x="1158" y="0"/>
                </a:cxn>
                <a:cxn ang="0">
                  <a:pos x="1248" y="256"/>
                </a:cxn>
                <a:cxn ang="0">
                  <a:pos x="1248" y="1133"/>
                </a:cxn>
                <a:cxn ang="0">
                  <a:pos x="0" y="1133"/>
                </a:cxn>
                <a:cxn ang="0">
                  <a:pos x="0" y="403"/>
                </a:cxn>
              </a:cxnLst>
              <a:rect l="0" t="0" r="r" b="b"/>
              <a:pathLst>
                <a:path w="1248" h="1133">
                  <a:moveTo>
                    <a:pt x="1158" y="0"/>
                  </a:moveTo>
                  <a:lnTo>
                    <a:pt x="1248" y="256"/>
                  </a:lnTo>
                  <a:lnTo>
                    <a:pt x="1248" y="1133"/>
                  </a:lnTo>
                  <a:lnTo>
                    <a:pt x="0" y="1133"/>
                  </a:lnTo>
                  <a:lnTo>
                    <a:pt x="0" y="403"/>
                  </a:lnTo>
                </a:path>
              </a:pathLst>
            </a:custGeom>
            <a:gradFill rotWithShape="1">
              <a:gsLst>
                <a:gs pos="0">
                  <a:srgbClr val="4F81BD"/>
                </a:gs>
                <a:gs pos="100000">
                  <a:srgbClr val="4F81BD">
                    <a:gamma/>
                    <a:tint val="0"/>
                    <a:invGamma/>
                  </a:srgbClr>
                </a:gs>
              </a:gsLst>
              <a:lin ang="5400000" scaled="1"/>
            </a:gradFill>
            <a:ln w="9525">
              <a:noFill/>
              <a:round/>
            </a:ln>
            <a:effectLst/>
          </p:spPr>
          <p:txBody>
            <a:bodyPr/>
            <a:lstStyle/>
            <a:p>
              <a:pPr fontAlgn="base">
                <a:spcBef>
                  <a:spcPct val="0"/>
                </a:spcBef>
                <a:spcAft>
                  <a:spcPct val="0"/>
                </a:spcAft>
                <a:defRPr/>
              </a:pPr>
              <a:endParaRPr lang="zh-CN" altLang="en-US">
                <a:solidFill>
                  <a:sysClr val="windowText" lastClr="000000"/>
                </a:solidFill>
                <a:ea typeface="宋体" panose="02010600030101010101" pitchFamily="2" charset="-122"/>
                <a:cs typeface="+mn-ea"/>
              </a:endParaRPr>
            </a:p>
          </p:txBody>
        </p:sp>
        <p:sp>
          <p:nvSpPr>
            <p:cNvPr id="14" name="Line 6"/>
            <p:cNvSpPr/>
            <p:nvPr/>
          </p:nvSpPr>
          <p:spPr>
            <a:xfrm>
              <a:off x="3275013" y="3341688"/>
              <a:ext cx="0" cy="2497137"/>
            </a:xfrm>
            <a:prstGeom prst="line">
              <a:avLst/>
            </a:prstGeom>
            <a:ln w="9525" cap="flat" cmpd="sng">
              <a:solidFill>
                <a:srgbClr val="1C1C1C"/>
              </a:solidFill>
              <a:prstDash val="dash"/>
              <a:headEnd type="none" w="med" len="med"/>
              <a:tailEnd type="none" w="med" len="med"/>
            </a:ln>
          </p:spPr>
          <p:txBody>
            <a:bodyP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15" name="Line 7"/>
            <p:cNvSpPr/>
            <p:nvPr/>
          </p:nvSpPr>
          <p:spPr>
            <a:xfrm>
              <a:off x="5386388" y="3341688"/>
              <a:ext cx="0" cy="2497137"/>
            </a:xfrm>
            <a:prstGeom prst="line">
              <a:avLst/>
            </a:prstGeom>
            <a:ln w="9525" cap="flat" cmpd="sng">
              <a:solidFill>
                <a:srgbClr val="1C1C1C"/>
              </a:solidFill>
              <a:prstDash val="dash"/>
              <a:headEnd type="none" w="med" len="med"/>
              <a:tailEnd type="none" w="med" len="med"/>
            </a:ln>
          </p:spPr>
          <p:txBody>
            <a:bodyP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16" name="Line 8"/>
            <p:cNvSpPr/>
            <p:nvPr/>
          </p:nvSpPr>
          <p:spPr>
            <a:xfrm>
              <a:off x="7470775" y="3035300"/>
              <a:ext cx="0" cy="2803525"/>
            </a:xfrm>
            <a:prstGeom prst="line">
              <a:avLst/>
            </a:prstGeom>
            <a:ln w="9525" cap="flat" cmpd="sng">
              <a:solidFill>
                <a:srgbClr val="1C1C1C"/>
              </a:solidFill>
              <a:prstDash val="dash"/>
              <a:headEnd type="none" w="med" len="med"/>
              <a:tailEnd type="none" w="med" len="med"/>
            </a:ln>
          </p:spPr>
          <p:txBody>
            <a:bodyP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17" name="Freeform 9"/>
            <p:cNvSpPr/>
            <p:nvPr/>
          </p:nvSpPr>
          <p:spPr>
            <a:xfrm>
              <a:off x="1162238" y="2114550"/>
              <a:ext cx="6938962" cy="1692275"/>
            </a:xfrm>
            <a:custGeom>
              <a:avLst/>
              <a:gdLst>
                <a:gd name="txL" fmla="*/ 0 w 4371"/>
                <a:gd name="txT" fmla="*/ 0 h 1066"/>
                <a:gd name="txR" fmla="*/ 4371 w 4371"/>
                <a:gd name="txB" fmla="*/ 1066 h 1066"/>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gradFill rotWithShape="1">
              <a:gsLst>
                <a:gs pos="0">
                  <a:srgbClr val="990000">
                    <a:alpha val="100000"/>
                  </a:srgbClr>
                </a:gs>
                <a:gs pos="100000">
                  <a:srgbClr val="FF9933">
                    <a:alpha val="100000"/>
                  </a:srgbClr>
                </a:gs>
              </a:gsLst>
              <a:lin ang="0" scaled="1"/>
              <a:tileRect/>
            </a:gradFill>
            <a:ln w="9525" cap="flat" cmpd="sng">
              <a:prstDash val="solid"/>
              <a:headEnd type="none" w="med" len="med"/>
              <a:tailEnd type="none" w="med" len="med"/>
            </a:ln>
            <a:scene3d>
              <a:camera prst="legacyPerspectiveTopRight">
                <a:rot lat="600000" lon="21000000" rev="0"/>
              </a:camera>
              <a:lightRig rig="legacyFlat4" dir="b"/>
            </a:scene3d>
            <a:sp3d extrusionH="163500" prstMaterial="legacyMatte">
              <a:bevelT w="13500" h="13500" prst="angle"/>
              <a:bevelB w="13500" h="13500" prst="angle"/>
              <a:extrusionClr>
                <a:srgbClr val="FF9933"/>
              </a:extrusionClr>
            </a:sp3d>
          </p:spPr>
          <p:txBody>
            <a:bodyP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18" name="Text Box 11"/>
            <p:cNvSpPr txBox="1"/>
            <p:nvPr/>
          </p:nvSpPr>
          <p:spPr>
            <a:xfrm>
              <a:off x="922962" y="4551457"/>
              <a:ext cx="2512383" cy="1062597"/>
            </a:xfrm>
            <a:prstGeom prst="rect">
              <a:avLst/>
            </a:prstGeom>
            <a:noFill/>
            <a:ln w="9525">
              <a:noFill/>
              <a:miter/>
            </a:ln>
          </p:spPr>
          <p:txBody>
            <a:bodyPr>
              <a:spAutoFit/>
            </a:bodyPr>
            <a:lstStyle/>
            <a:p>
              <a:pPr marL="120650" indent="-120650" algn="ctr" fontAlgn="base">
                <a:lnSpc>
                  <a:spcPct val="60000"/>
                </a:lnSpc>
                <a:spcBef>
                  <a:spcPct val="50000"/>
                </a:spcBef>
                <a:spcAft>
                  <a:spcPct val="0"/>
                </a:spcAft>
                <a:buClr>
                  <a:srgbClr val="1F3F5F"/>
                </a:buClr>
              </a:pPr>
              <a:r>
                <a:rPr lang="zh-CN" altLang="en-US" sz="2400" b="1" dirty="0">
                  <a:solidFill>
                    <a:srgbClr val="1C1C1C"/>
                  </a:solidFill>
                  <a:latin typeface="微软雅黑" panose="020B0503020204020204" pitchFamily="34" charset="-122"/>
                </a:rPr>
                <a:t>代表作专家鉴定</a:t>
              </a:r>
            </a:p>
          </p:txBody>
        </p:sp>
        <p:sp>
          <p:nvSpPr>
            <p:cNvPr id="19" name="Text Box 15"/>
            <p:cNvSpPr txBox="1"/>
            <p:nvPr/>
          </p:nvSpPr>
          <p:spPr>
            <a:xfrm>
              <a:off x="3274853" y="4449291"/>
              <a:ext cx="2168908" cy="1062597"/>
            </a:xfrm>
            <a:prstGeom prst="rect">
              <a:avLst/>
            </a:prstGeom>
            <a:noFill/>
            <a:ln w="9525">
              <a:noFill/>
              <a:miter/>
            </a:ln>
          </p:spPr>
          <p:txBody>
            <a:bodyPr>
              <a:spAutoFit/>
            </a:bodyPr>
            <a:lstStyle/>
            <a:p>
              <a:pPr marL="120650" indent="-120650" algn="ctr" fontAlgn="base">
                <a:lnSpc>
                  <a:spcPct val="60000"/>
                </a:lnSpc>
                <a:spcBef>
                  <a:spcPct val="50000"/>
                </a:spcBef>
                <a:spcAft>
                  <a:spcPct val="0"/>
                </a:spcAft>
                <a:buClr>
                  <a:srgbClr val="1F3F5F"/>
                </a:buClr>
              </a:pPr>
              <a:r>
                <a:rPr lang="zh-CN" altLang="en-US" sz="2400" b="1" dirty="0">
                  <a:solidFill>
                    <a:srgbClr val="1C1C1C"/>
                  </a:solidFill>
                  <a:latin typeface="微软雅黑" panose="020B0503020204020204" pitchFamily="34" charset="-122"/>
                </a:rPr>
                <a:t>各单位评审会议</a:t>
              </a:r>
            </a:p>
          </p:txBody>
        </p:sp>
        <p:sp>
          <p:nvSpPr>
            <p:cNvPr id="20" name="Text Box 16"/>
            <p:cNvSpPr txBox="1"/>
            <p:nvPr/>
          </p:nvSpPr>
          <p:spPr>
            <a:xfrm>
              <a:off x="5127710" y="4312257"/>
              <a:ext cx="2539398" cy="1062597"/>
            </a:xfrm>
            <a:prstGeom prst="rect">
              <a:avLst/>
            </a:prstGeom>
            <a:noFill/>
            <a:ln w="9525">
              <a:noFill/>
              <a:miter/>
            </a:ln>
          </p:spPr>
          <p:txBody>
            <a:bodyPr>
              <a:spAutoFit/>
            </a:bodyPr>
            <a:lstStyle/>
            <a:p>
              <a:pPr marL="120650" indent="-120650" algn="ctr" fontAlgn="base">
                <a:lnSpc>
                  <a:spcPct val="60000"/>
                </a:lnSpc>
                <a:spcBef>
                  <a:spcPct val="50000"/>
                </a:spcBef>
                <a:spcAft>
                  <a:spcPct val="0"/>
                </a:spcAft>
                <a:buClr>
                  <a:srgbClr val="1F3F5F"/>
                </a:buClr>
              </a:pPr>
              <a:r>
                <a:rPr lang="zh-CN" altLang="en-US" sz="2400" b="1" dirty="0">
                  <a:solidFill>
                    <a:srgbClr val="1C1C1C"/>
                  </a:solidFill>
                  <a:latin typeface="微软雅黑" panose="020B0503020204020204" pitchFamily="34" charset="-122"/>
                </a:rPr>
                <a:t>召开学部评审会</a:t>
              </a:r>
            </a:p>
          </p:txBody>
        </p:sp>
      </p:grpSp>
      <p:sp>
        <p:nvSpPr>
          <p:cNvPr id="20485" name="矩形 12"/>
          <p:cNvSpPr>
            <a:spLocks noChangeArrowheads="1"/>
          </p:cNvSpPr>
          <p:nvPr/>
        </p:nvSpPr>
        <p:spPr bwMode="auto">
          <a:xfrm>
            <a:off x="165730" y="206806"/>
            <a:ext cx="5109091" cy="830997"/>
          </a:xfrm>
          <a:prstGeom prst="rect">
            <a:avLst/>
          </a:prstGeom>
          <a:noFill/>
          <a:ln w="9525">
            <a:noFill/>
            <a:miter lim="800000"/>
          </a:ln>
        </p:spPr>
        <p:txBody>
          <a:bodyPr wrap="none">
            <a:spAutoFit/>
          </a:bodyPr>
          <a:lstStyle/>
          <a:p>
            <a:pPr lvl="0" algn="ctr"/>
            <a:r>
              <a:rPr lang="zh-CN" altLang="en-US" sz="4800" b="1" dirty="0" smtClean="0">
                <a:solidFill>
                  <a:srgbClr val="0099FF"/>
                </a:solidFill>
                <a:effectLst>
                  <a:outerShdw blurRad="38100" dist="38100" dir="2700000" algn="tl">
                    <a:srgbClr val="000000">
                      <a:alpha val="43137"/>
                    </a:srgbClr>
                  </a:outerShdw>
                </a:effectLst>
              </a:rPr>
              <a:t>三、评审会议流程</a:t>
            </a:r>
            <a:endParaRPr lang="zh-CN" altLang="en-US" sz="4800" b="1" dirty="0">
              <a:solidFill>
                <a:srgbClr val="0099FF"/>
              </a:solidFill>
              <a:effectLst>
                <a:outerShdw blurRad="38100" dist="38100" dir="2700000" algn="tl">
                  <a:srgbClr val="000000">
                    <a:alpha val="43137"/>
                  </a:srgbClr>
                </a:outerShdw>
              </a:effectLst>
            </a:endParaRPr>
          </a:p>
        </p:txBody>
      </p:sp>
      <p:pic>
        <p:nvPicPr>
          <p:cNvPr id="20501" name="Picture 21"/>
          <p:cNvPicPr>
            <a:picLocks noChangeAspect="1" noChangeArrowheads="1"/>
          </p:cNvPicPr>
          <p:nvPr/>
        </p:nvPicPr>
        <p:blipFill>
          <a:blip r:embed="rId2"/>
          <a:srcRect/>
          <a:stretch>
            <a:fillRect/>
          </a:stretch>
        </p:blipFill>
        <p:spPr bwMode="auto">
          <a:xfrm>
            <a:off x="1817370" y="3059430"/>
            <a:ext cx="723900" cy="723900"/>
          </a:xfrm>
          <a:prstGeom prst="rect">
            <a:avLst/>
          </a:prstGeom>
          <a:noFill/>
          <a:ln w="9525" algn="ctr">
            <a:noFill/>
            <a:miter lim="800000"/>
            <a:headEnd/>
            <a:tailEnd/>
          </a:ln>
          <a:effectLst/>
        </p:spPr>
      </p:pic>
      <p:pic>
        <p:nvPicPr>
          <p:cNvPr id="20509" name="Picture 29"/>
          <p:cNvPicPr>
            <a:picLocks noChangeAspect="1" noChangeArrowheads="1"/>
          </p:cNvPicPr>
          <p:nvPr/>
        </p:nvPicPr>
        <p:blipFill>
          <a:blip r:embed="rId2"/>
          <a:srcRect/>
          <a:stretch>
            <a:fillRect/>
          </a:stretch>
        </p:blipFill>
        <p:spPr bwMode="auto">
          <a:xfrm>
            <a:off x="7687945" y="2924175"/>
            <a:ext cx="723900" cy="723900"/>
          </a:xfrm>
          <a:prstGeom prst="rect">
            <a:avLst/>
          </a:prstGeom>
          <a:noFill/>
          <a:ln w="9525" algn="ctr">
            <a:noFill/>
            <a:miter lim="800000"/>
            <a:headEnd/>
            <a:tailEnd/>
          </a:ln>
          <a:effectLst/>
        </p:spPr>
      </p:pic>
      <p:sp>
        <p:nvSpPr>
          <p:cNvPr id="21" name="灯片编号占位符 1"/>
          <p:cNvSpPr/>
          <p:nvPr/>
        </p:nvSpPr>
        <p:spPr>
          <a:xfrm>
            <a:off x="6623685" y="596011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algn="r" fontAlgn="base">
              <a:spcBef>
                <a:spcPct val="0"/>
              </a:spcBef>
              <a:spcAft>
                <a:spcPct val="0"/>
              </a:spcAft>
            </a:pPr>
            <a:fld id="{9A0DB2DC-4C9A-4742-B13C-FB6460FD3503}" type="slidenum">
              <a:rPr lang="zh-CN" altLang="en-US" sz="1200" dirty="0">
                <a:solidFill>
                  <a:srgbClr val="898989"/>
                </a:solidFill>
              </a:rPr>
              <a:t>9</a:t>
            </a:fld>
            <a:endParaRPr lang="en-US" altLang="zh-CN" sz="1200">
              <a:solidFill>
                <a:srgbClr val="898989"/>
              </a:solidFill>
            </a:endParaRPr>
          </a:p>
        </p:txBody>
      </p:sp>
      <p:grpSp>
        <p:nvGrpSpPr>
          <p:cNvPr id="23" name="组合 22"/>
          <p:cNvGrpSpPr/>
          <p:nvPr/>
        </p:nvGrpSpPr>
        <p:grpSpPr>
          <a:xfrm>
            <a:off x="9523587" y="1177238"/>
            <a:ext cx="2527300" cy="959485"/>
            <a:chOff x="13766" y="1392"/>
            <a:chExt cx="3980" cy="1511"/>
          </a:xfrm>
        </p:grpSpPr>
        <p:sp>
          <p:nvSpPr>
            <p:cNvPr id="8" name="椭圆 7"/>
            <p:cNvSpPr/>
            <p:nvPr/>
          </p:nvSpPr>
          <p:spPr>
            <a:xfrm>
              <a:off x="13833" y="1392"/>
              <a:ext cx="3815" cy="1511"/>
            </a:xfrm>
            <a:prstGeom prst="ellipse">
              <a:avLst/>
            </a:prstGeom>
            <a:solidFill>
              <a:srgbClr val="F79646"/>
            </a:solidFill>
            <a:ln w="25400" cap="flat" cmpd="sng" algn="ctr">
              <a:noFill/>
              <a:prstDash val="solid"/>
            </a:ln>
            <a:effectLst/>
          </p:spPr>
          <p:txBody>
            <a:bodyPr rtlCol="0" anchor="ct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2" name="Text Box 16"/>
            <p:cNvSpPr txBox="1"/>
            <p:nvPr/>
          </p:nvSpPr>
          <p:spPr>
            <a:xfrm>
              <a:off x="13766" y="1891"/>
              <a:ext cx="3980" cy="721"/>
            </a:xfrm>
            <a:prstGeom prst="rect">
              <a:avLst/>
            </a:prstGeom>
            <a:noFill/>
            <a:ln w="9525">
              <a:noFill/>
              <a:miter/>
            </a:ln>
          </p:spPr>
          <p:txBody>
            <a:bodyPr wrap="square">
              <a:spAutoFit/>
            </a:bodyPr>
            <a:lstStyle/>
            <a:p>
              <a:pPr marL="120650" indent="-120650" algn="ctr" fontAlgn="base">
                <a:lnSpc>
                  <a:spcPct val="60000"/>
                </a:lnSpc>
                <a:spcBef>
                  <a:spcPct val="50000"/>
                </a:spcBef>
                <a:spcAft>
                  <a:spcPct val="0"/>
                </a:spcAft>
                <a:buClr>
                  <a:srgbClr val="1F3F5F"/>
                </a:buClr>
              </a:pPr>
              <a:r>
                <a:rPr lang="zh-CN" altLang="en-US" sz="2400" b="1" dirty="0">
                  <a:solidFill>
                    <a:srgbClr val="1C1C1C"/>
                  </a:solidFill>
                  <a:latin typeface="微软雅黑" panose="020B0503020204020204" pitchFamily="34" charset="-122"/>
                </a:rPr>
                <a:t>校聘委会审议</a:t>
              </a:r>
            </a:p>
          </p:txBody>
        </p:sp>
      </p:grpSp>
      <p:grpSp>
        <p:nvGrpSpPr>
          <p:cNvPr id="36" name="组合 35"/>
          <p:cNvGrpSpPr/>
          <p:nvPr/>
        </p:nvGrpSpPr>
        <p:grpSpPr>
          <a:xfrm>
            <a:off x="1163320" y="5139690"/>
            <a:ext cx="2545715" cy="650240"/>
            <a:chOff x="1988" y="8005"/>
            <a:chExt cx="4009" cy="1024"/>
          </a:xfrm>
        </p:grpSpPr>
        <p:sp>
          <p:nvSpPr>
            <p:cNvPr id="32" name="剪去单角的矩形 31"/>
            <p:cNvSpPr/>
            <p:nvPr/>
          </p:nvSpPr>
          <p:spPr>
            <a:xfrm>
              <a:off x="2685" y="8005"/>
              <a:ext cx="2739" cy="1024"/>
            </a:xfrm>
            <a:prstGeom prst="snip1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4" name="文本框 23"/>
            <p:cNvSpPr txBox="1"/>
            <p:nvPr/>
          </p:nvSpPr>
          <p:spPr>
            <a:xfrm>
              <a:off x="1988" y="8139"/>
              <a:ext cx="4009" cy="761"/>
            </a:xfrm>
            <a:prstGeom prst="rect">
              <a:avLst/>
            </a:prstGeom>
            <a:noFill/>
          </p:spPr>
          <p:txBody>
            <a:bodyPr wrap="square" rtlCol="0">
              <a:spAutoFit/>
            </a:bodyPr>
            <a:lstStyle/>
            <a:p>
              <a:pPr algn="ctr" fontAlgn="base">
                <a:spcBef>
                  <a:spcPct val="0"/>
                </a:spcBef>
                <a:spcAft>
                  <a:spcPct val="0"/>
                </a:spcAft>
              </a:pPr>
              <a:r>
                <a:rPr lang="en-US" altLang="zh-CN" sz="2400">
                  <a:solidFill>
                    <a:prstClr val="black"/>
                  </a:solidFill>
                  <a:latin typeface="微软雅黑" panose="020B0503020204020204" pitchFamily="34" charset="-122"/>
                </a:rPr>
                <a:t>“</a:t>
              </a:r>
              <a:r>
                <a:rPr lang="zh-CN" altLang="en-US" sz="2400">
                  <a:solidFill>
                    <a:prstClr val="black"/>
                  </a:solidFill>
                  <a:latin typeface="微软雅黑" panose="020B0503020204020204" pitchFamily="34" charset="-122"/>
                </a:rPr>
                <a:t>教授会</a:t>
              </a:r>
              <a:r>
                <a:rPr lang="en-US" altLang="zh-CN" sz="2400">
                  <a:solidFill>
                    <a:prstClr val="black"/>
                  </a:solidFill>
                  <a:latin typeface="微软雅黑" panose="020B0503020204020204" pitchFamily="34" charset="-122"/>
                </a:rPr>
                <a:t>”</a:t>
              </a:r>
            </a:p>
          </p:txBody>
        </p:sp>
      </p:grpSp>
      <p:grpSp>
        <p:nvGrpSpPr>
          <p:cNvPr id="35" name="组合 34"/>
          <p:cNvGrpSpPr/>
          <p:nvPr/>
        </p:nvGrpSpPr>
        <p:grpSpPr>
          <a:xfrm>
            <a:off x="5902325" y="5194935"/>
            <a:ext cx="3083560" cy="650240"/>
            <a:chOff x="9340" y="8115"/>
            <a:chExt cx="4856" cy="1024"/>
          </a:xfrm>
        </p:grpSpPr>
        <p:sp>
          <p:nvSpPr>
            <p:cNvPr id="34" name="剪去单角的矩形 33"/>
            <p:cNvSpPr/>
            <p:nvPr/>
          </p:nvSpPr>
          <p:spPr>
            <a:xfrm>
              <a:off x="9948" y="8115"/>
              <a:ext cx="3719" cy="1024"/>
            </a:xfrm>
            <a:prstGeom prst="snip1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5" name="文本框 24"/>
            <p:cNvSpPr txBox="1"/>
            <p:nvPr/>
          </p:nvSpPr>
          <p:spPr>
            <a:xfrm>
              <a:off x="9340" y="8228"/>
              <a:ext cx="4856" cy="761"/>
            </a:xfrm>
            <a:prstGeom prst="rect">
              <a:avLst/>
            </a:prstGeom>
            <a:noFill/>
          </p:spPr>
          <p:txBody>
            <a:bodyPr wrap="square" rtlCol="0">
              <a:spAutoFit/>
            </a:bodyPr>
            <a:lstStyle/>
            <a:p>
              <a:pPr algn="ctr" fontAlgn="base">
                <a:spcBef>
                  <a:spcPct val="0"/>
                </a:spcBef>
                <a:spcAft>
                  <a:spcPct val="0"/>
                </a:spcAft>
              </a:pPr>
              <a:r>
                <a:rPr lang="zh-CN" altLang="en-US" sz="2400">
                  <a:solidFill>
                    <a:prstClr val="black"/>
                  </a:solidFill>
                  <a:latin typeface="微软雅黑" panose="020B0503020204020204" pitchFamily="34" charset="-122"/>
                </a:rPr>
                <a:t>单位考核推荐会</a:t>
              </a:r>
            </a:p>
          </p:txBody>
        </p:sp>
      </p:grpSp>
      <p:sp>
        <p:nvSpPr>
          <p:cNvPr id="2" name="下箭头 1"/>
          <p:cNvSpPr/>
          <p:nvPr/>
        </p:nvSpPr>
        <p:spPr>
          <a:xfrm rot="2700000">
            <a:off x="3884295" y="3394075"/>
            <a:ext cx="325755" cy="1918970"/>
          </a:xfrm>
          <a:prstGeom prst="downArrow">
            <a:avLst/>
          </a:prstGeom>
          <a:solidFill>
            <a:schemeClr val="accent2"/>
          </a:solidFill>
          <a:ln w="12700"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3" name="下箭头 2"/>
          <p:cNvSpPr/>
          <p:nvPr/>
        </p:nvSpPr>
        <p:spPr>
          <a:xfrm rot="19080000">
            <a:off x="5422900" y="3388995"/>
            <a:ext cx="335915" cy="2007870"/>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4" name="下箭头 3"/>
          <p:cNvSpPr/>
          <p:nvPr/>
        </p:nvSpPr>
        <p:spPr>
          <a:xfrm rot="16200000">
            <a:off x="4641215" y="4113530"/>
            <a:ext cx="347980" cy="2583180"/>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5" name="下箭头 4"/>
          <p:cNvSpPr/>
          <p:nvPr/>
        </p:nvSpPr>
        <p:spPr>
          <a:xfrm rot="10860000">
            <a:off x="7141210" y="3458210"/>
            <a:ext cx="321310" cy="1663700"/>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6" name="文本框 5"/>
          <p:cNvSpPr txBox="1"/>
          <p:nvPr/>
        </p:nvSpPr>
        <p:spPr>
          <a:xfrm>
            <a:off x="2383155" y="3964940"/>
            <a:ext cx="1654810" cy="659130"/>
          </a:xfrm>
          <a:prstGeom prst="rect">
            <a:avLst/>
          </a:prstGeom>
          <a:noFill/>
        </p:spPr>
        <p:txBody>
          <a:bodyPr wrap="square" rtlCol="0">
            <a:spAutoFit/>
          </a:bodyPr>
          <a:lstStyle/>
          <a:p>
            <a:pPr algn="ctr" fontAlgn="base">
              <a:spcBef>
                <a:spcPct val="0"/>
              </a:spcBef>
              <a:spcAft>
                <a:spcPct val="0"/>
              </a:spcAft>
            </a:pPr>
            <a:r>
              <a:rPr lang="zh-CN" altLang="en-US">
                <a:solidFill>
                  <a:prstClr val="black"/>
                </a:solidFill>
                <a:latin typeface="微软雅黑" panose="020B0503020204020204" pitchFamily="34" charset="-122"/>
              </a:rPr>
              <a:t>教师、科研系列高中级</a:t>
            </a:r>
          </a:p>
        </p:txBody>
      </p:sp>
      <p:sp>
        <p:nvSpPr>
          <p:cNvPr id="7" name="文本框 6"/>
          <p:cNvSpPr txBox="1"/>
          <p:nvPr/>
        </p:nvSpPr>
        <p:spPr>
          <a:xfrm>
            <a:off x="5424805" y="3795395"/>
            <a:ext cx="1654810" cy="933450"/>
          </a:xfrm>
          <a:prstGeom prst="rect">
            <a:avLst/>
          </a:prstGeom>
          <a:noFill/>
        </p:spPr>
        <p:txBody>
          <a:bodyPr wrap="square" rtlCol="0">
            <a:spAutoFit/>
          </a:bodyPr>
          <a:lstStyle/>
          <a:p>
            <a:pPr algn="ctr" fontAlgn="base">
              <a:spcBef>
                <a:spcPct val="0"/>
              </a:spcBef>
              <a:spcAft>
                <a:spcPct val="0"/>
              </a:spcAft>
            </a:pPr>
            <a:r>
              <a:rPr lang="zh-CN" altLang="en-US" dirty="0">
                <a:solidFill>
                  <a:prstClr val="black"/>
                </a:solidFill>
                <a:latin typeface="微软雅黑" panose="020B0503020204020204" pitchFamily="34" charset="-122"/>
              </a:rPr>
              <a:t>实验、思政、教管系列</a:t>
            </a:r>
          </a:p>
          <a:p>
            <a:pPr algn="ctr" fontAlgn="base">
              <a:spcBef>
                <a:spcPct val="0"/>
              </a:spcBef>
              <a:spcAft>
                <a:spcPct val="0"/>
              </a:spcAft>
            </a:pPr>
            <a:r>
              <a:rPr lang="zh-CN" altLang="en-US" dirty="0">
                <a:solidFill>
                  <a:prstClr val="black"/>
                </a:solidFill>
                <a:latin typeface="微软雅黑" panose="020B0503020204020204" pitchFamily="34" charset="-122"/>
              </a:rPr>
              <a:t>高中级</a:t>
            </a:r>
          </a:p>
        </p:txBody>
      </p:sp>
      <p:sp>
        <p:nvSpPr>
          <p:cNvPr id="26" name="文本框 25"/>
          <p:cNvSpPr txBox="1"/>
          <p:nvPr/>
        </p:nvSpPr>
        <p:spPr>
          <a:xfrm>
            <a:off x="3587750" y="5520690"/>
            <a:ext cx="2276475" cy="677108"/>
          </a:xfrm>
          <a:prstGeom prst="rect">
            <a:avLst/>
          </a:prstGeom>
          <a:noFill/>
        </p:spPr>
        <p:txBody>
          <a:bodyPr wrap="square" rtlCol="0">
            <a:spAutoFit/>
          </a:bodyPr>
          <a:lstStyle/>
          <a:p>
            <a:pPr algn="ctr" fontAlgn="base">
              <a:spcBef>
                <a:spcPct val="0"/>
              </a:spcBef>
              <a:spcAft>
                <a:spcPct val="0"/>
              </a:spcAft>
            </a:pPr>
            <a:r>
              <a:rPr lang="zh-CN" altLang="en-US" dirty="0">
                <a:solidFill>
                  <a:prstClr val="black"/>
                </a:solidFill>
                <a:latin typeface="微软雅黑" panose="020B0503020204020204" pitchFamily="34" charset="-122"/>
              </a:rPr>
              <a:t>同意票数</a:t>
            </a:r>
            <a:r>
              <a:rPr lang="zh-CN" altLang="en-US" sz="2000" b="1" dirty="0">
                <a:solidFill>
                  <a:srgbClr val="FF0000"/>
                </a:solidFill>
                <a:latin typeface="微软雅黑" panose="020B0503020204020204" pitchFamily="34" charset="-122"/>
              </a:rPr>
              <a:t>超过</a:t>
            </a:r>
            <a:r>
              <a:rPr lang="zh-CN" altLang="en-US" dirty="0">
                <a:solidFill>
                  <a:prstClr val="black"/>
                </a:solidFill>
                <a:latin typeface="微软雅黑" panose="020B0503020204020204" pitchFamily="34" charset="-122"/>
              </a:rPr>
              <a:t>出席人数</a:t>
            </a:r>
            <a:r>
              <a:rPr lang="en-US" altLang="zh-CN" dirty="0">
                <a:solidFill>
                  <a:prstClr val="black"/>
                </a:solidFill>
                <a:latin typeface="微软雅黑" panose="020B0503020204020204" pitchFamily="34" charset="-122"/>
              </a:rPr>
              <a:t>2/3</a:t>
            </a:r>
            <a:r>
              <a:rPr lang="zh-CN" altLang="en-US" dirty="0">
                <a:solidFill>
                  <a:prstClr val="black"/>
                </a:solidFill>
                <a:latin typeface="微软雅黑" panose="020B0503020204020204" pitchFamily="34" charset="-122"/>
              </a:rPr>
              <a:t>者</a:t>
            </a:r>
          </a:p>
        </p:txBody>
      </p:sp>
      <p:sp>
        <p:nvSpPr>
          <p:cNvPr id="27" name="文本框 26"/>
          <p:cNvSpPr txBox="1"/>
          <p:nvPr/>
        </p:nvSpPr>
        <p:spPr>
          <a:xfrm>
            <a:off x="7376795" y="3923030"/>
            <a:ext cx="2276475" cy="677108"/>
          </a:xfrm>
          <a:prstGeom prst="rect">
            <a:avLst/>
          </a:prstGeom>
          <a:noFill/>
        </p:spPr>
        <p:txBody>
          <a:bodyPr wrap="square" rtlCol="0">
            <a:spAutoFit/>
          </a:bodyPr>
          <a:lstStyle/>
          <a:p>
            <a:pPr algn="ctr" fontAlgn="base">
              <a:spcBef>
                <a:spcPct val="0"/>
              </a:spcBef>
              <a:spcAft>
                <a:spcPct val="0"/>
              </a:spcAft>
            </a:pPr>
            <a:r>
              <a:rPr lang="zh-CN" altLang="en-US" dirty="0">
                <a:solidFill>
                  <a:prstClr val="black"/>
                </a:solidFill>
                <a:latin typeface="微软雅黑" panose="020B0503020204020204" pitchFamily="34" charset="-122"/>
              </a:rPr>
              <a:t>同意票数</a:t>
            </a:r>
            <a:r>
              <a:rPr lang="zh-CN" altLang="en-US" sz="2000" b="1" dirty="0">
                <a:solidFill>
                  <a:srgbClr val="FF0000"/>
                </a:solidFill>
                <a:latin typeface="微软雅黑" panose="020B0503020204020204" pitchFamily="34" charset="-122"/>
              </a:rPr>
              <a:t>超过</a:t>
            </a:r>
            <a:r>
              <a:rPr lang="zh-CN" altLang="en-US" dirty="0">
                <a:solidFill>
                  <a:prstClr val="black"/>
                </a:solidFill>
                <a:latin typeface="微软雅黑" panose="020B0503020204020204" pitchFamily="34" charset="-122"/>
              </a:rPr>
              <a:t>出席人数</a:t>
            </a:r>
            <a:r>
              <a:rPr lang="en-US" altLang="zh-CN" dirty="0">
                <a:solidFill>
                  <a:prstClr val="black"/>
                </a:solidFill>
                <a:latin typeface="微软雅黑" panose="020B0503020204020204" pitchFamily="34" charset="-122"/>
              </a:rPr>
              <a:t>2/3</a:t>
            </a:r>
            <a:r>
              <a:rPr lang="zh-CN" altLang="en-US" dirty="0">
                <a:solidFill>
                  <a:prstClr val="black"/>
                </a:solidFill>
                <a:latin typeface="微软雅黑" panose="020B0503020204020204" pitchFamily="34" charset="-122"/>
              </a:rPr>
              <a:t>者</a:t>
            </a:r>
          </a:p>
        </p:txBody>
      </p:sp>
      <p:pic>
        <p:nvPicPr>
          <p:cNvPr id="28" name="Picture 29"/>
          <p:cNvPicPr>
            <a:picLocks noChangeAspect="1" noChangeArrowheads="1"/>
          </p:cNvPicPr>
          <p:nvPr/>
        </p:nvPicPr>
        <p:blipFill>
          <a:blip r:embed="rId2"/>
          <a:srcRect/>
          <a:stretch>
            <a:fillRect/>
          </a:stretch>
        </p:blipFill>
        <p:spPr bwMode="auto">
          <a:xfrm>
            <a:off x="4619625" y="5909310"/>
            <a:ext cx="723900" cy="723900"/>
          </a:xfrm>
          <a:prstGeom prst="rect">
            <a:avLst/>
          </a:prstGeom>
          <a:noFill/>
          <a:ln w="9525" algn="ctr">
            <a:noFill/>
            <a:miter lim="800000"/>
            <a:headEnd/>
            <a:tailEnd/>
          </a:ln>
          <a:effectLst/>
        </p:spPr>
      </p:pic>
      <p:pic>
        <p:nvPicPr>
          <p:cNvPr id="29" name="Picture 29"/>
          <p:cNvPicPr>
            <a:picLocks noChangeAspect="1" noChangeArrowheads="1"/>
          </p:cNvPicPr>
          <p:nvPr/>
        </p:nvPicPr>
        <p:blipFill>
          <a:blip r:embed="rId2"/>
          <a:srcRect/>
          <a:stretch>
            <a:fillRect/>
          </a:stretch>
        </p:blipFill>
        <p:spPr bwMode="auto">
          <a:xfrm>
            <a:off x="8427174" y="4572334"/>
            <a:ext cx="723900" cy="723900"/>
          </a:xfrm>
          <a:prstGeom prst="rect">
            <a:avLst/>
          </a:prstGeom>
          <a:noFill/>
          <a:ln w="9525" algn="ctr">
            <a:noFill/>
            <a:miter lim="800000"/>
            <a:headEnd/>
            <a:tailEnd/>
          </a:ln>
          <a:effectLst/>
        </p:spPr>
      </p:pic>
      <p:cxnSp>
        <p:nvCxnSpPr>
          <p:cNvPr id="37" name="直接连接符 36"/>
          <p:cNvCxnSpPr/>
          <p:nvPr/>
        </p:nvCxnSpPr>
        <p:spPr>
          <a:xfrm>
            <a:off x="0" y="1247067"/>
            <a:ext cx="5274819" cy="0"/>
          </a:xfrm>
          <a:prstGeom prst="line">
            <a:avLst/>
          </a:prstGeom>
          <a:ln w="63500" cmpd="sng">
            <a:solidFill>
              <a:srgbClr val="0099F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3" name="图片 42"/>
          <p:cNvPicPr>
            <a:picLocks noChangeAspect="1"/>
          </p:cNvPicPr>
          <p:nvPr/>
        </p:nvPicPr>
        <p:blipFill>
          <a:blip r:embed="rId3" cstate="print">
            <a:extLst>
              <a:ext uri="{BEBA8EAE-BF5A-486C-A8C5-ECC9F3942E4B}">
                <a14:imgProps xmlns:a14="http://schemas.microsoft.com/office/drawing/2010/main">
                  <a14:imgLayer r:embed="rId4">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293956" y="5508307"/>
            <a:ext cx="2141453" cy="130628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A000120150910A19KPBG</Template>
  <TotalTime>660</TotalTime>
  <Words>1869</Words>
  <Application>Microsoft Office PowerPoint</Application>
  <PresentationFormat>宽屏</PresentationFormat>
  <Paragraphs>131</Paragraphs>
  <Slides>18</Slides>
  <Notes>1</Notes>
  <HiddenSlides>0</HiddenSlides>
  <MMClips>0</MMClips>
  <ScaleCrop>false</ScaleCrop>
  <HeadingPairs>
    <vt:vector size="6" baseType="variant">
      <vt:variant>
        <vt:lpstr>已用的字体</vt:lpstr>
      </vt:variant>
      <vt:variant>
        <vt:i4>11</vt:i4>
      </vt:variant>
      <vt:variant>
        <vt:lpstr>主题</vt:lpstr>
      </vt:variant>
      <vt:variant>
        <vt:i4>4</vt:i4>
      </vt:variant>
      <vt:variant>
        <vt:lpstr>幻灯片标题</vt:lpstr>
      </vt:variant>
      <vt:variant>
        <vt:i4>18</vt:i4>
      </vt:variant>
    </vt:vector>
  </HeadingPairs>
  <TitlesOfParts>
    <vt:vector size="33" baseType="lpstr">
      <vt:lpstr>Calibri Light</vt:lpstr>
      <vt:lpstr>Broadway</vt:lpstr>
      <vt:lpstr>方正粗宋简体</vt:lpstr>
      <vt:lpstr>宋体</vt:lpstr>
      <vt:lpstr>Calibri</vt:lpstr>
      <vt:lpstr>Arial</vt:lpstr>
      <vt:lpstr>微软雅黑</vt:lpstr>
      <vt:lpstr>Agency FB</vt:lpstr>
      <vt:lpstr>Wingdings</vt:lpstr>
      <vt:lpstr>Segoe UI Black</vt:lpstr>
      <vt:lpstr>方正静蕾简体</vt:lpstr>
      <vt:lpstr>Office 主题</vt:lpstr>
      <vt:lpstr>1_Office 主题</vt:lpstr>
      <vt:lpstr>3_Office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ZheJiang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沈涛</dc:creator>
  <cp:lastModifiedBy>Administrator</cp:lastModifiedBy>
  <cp:revision>218</cp:revision>
  <dcterms:created xsi:type="dcterms:W3CDTF">2015-06-12T13:12:00Z</dcterms:created>
  <dcterms:modified xsi:type="dcterms:W3CDTF">2016-12-27T02:47:13Z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